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16"/>
  </p:notesMasterIdLst>
  <p:handoutMasterIdLst>
    <p:handoutMasterId r:id="rId17"/>
  </p:handoutMasterIdLst>
  <p:sldIdLst>
    <p:sldId id="263" r:id="rId2"/>
    <p:sldId id="264" r:id="rId3"/>
    <p:sldId id="262" r:id="rId4"/>
    <p:sldId id="273" r:id="rId5"/>
    <p:sldId id="258" r:id="rId6"/>
    <p:sldId id="269" r:id="rId7"/>
    <p:sldId id="271" r:id="rId8"/>
    <p:sldId id="259" r:id="rId9"/>
    <p:sldId id="265" r:id="rId10"/>
    <p:sldId id="270" r:id="rId11"/>
    <p:sldId id="266" r:id="rId12"/>
    <p:sldId id="267" r:id="rId13"/>
    <p:sldId id="272" r:id="rId14"/>
    <p:sldId id="26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CBE8"/>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48" autoAdjust="0"/>
  </p:normalViewPr>
  <p:slideViewPr>
    <p:cSldViewPr snapToGrid="0">
      <p:cViewPr varScale="1">
        <p:scale>
          <a:sx n="86" d="100"/>
          <a:sy n="86" d="100"/>
        </p:scale>
        <p:origin x="595" y="6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4/28/2023</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4/28/2023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675FBE-79B3-4E3E-9DF1-3D7AF04EEA87}" type="slidenum">
              <a:rPr lang="en-US" smtClean="0"/>
              <a:t>1</a:t>
            </a:fld>
            <a:endParaRPr lang="en-US"/>
          </a:p>
        </p:txBody>
      </p:sp>
    </p:spTree>
    <p:extLst>
      <p:ext uri="{BB962C8B-B14F-4D97-AF65-F5344CB8AC3E}">
        <p14:creationId xmlns:p14="http://schemas.microsoft.com/office/powerpoint/2010/main" val="4120136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8</a:t>
            </a:fld>
            <a:endParaRPr lang="en-US" dirty="0"/>
          </a:p>
        </p:txBody>
      </p:sp>
    </p:spTree>
    <p:extLst>
      <p:ext uri="{BB962C8B-B14F-4D97-AF65-F5344CB8AC3E}">
        <p14:creationId xmlns:p14="http://schemas.microsoft.com/office/powerpoint/2010/main" val="3505115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9</a:t>
            </a:fld>
            <a:endParaRPr lang="en-US" dirty="0"/>
          </a:p>
        </p:txBody>
      </p:sp>
    </p:spTree>
    <p:extLst>
      <p:ext uri="{BB962C8B-B14F-4D97-AF65-F5344CB8AC3E}">
        <p14:creationId xmlns:p14="http://schemas.microsoft.com/office/powerpoint/2010/main" val="4044501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10</a:t>
            </a:fld>
            <a:endParaRPr lang="en-US" dirty="0"/>
          </a:p>
        </p:txBody>
      </p:sp>
    </p:spTree>
    <p:extLst>
      <p:ext uri="{BB962C8B-B14F-4D97-AF65-F5344CB8AC3E}">
        <p14:creationId xmlns:p14="http://schemas.microsoft.com/office/powerpoint/2010/main" val="3196136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11</a:t>
            </a:fld>
            <a:endParaRPr lang="en-US" dirty="0"/>
          </a:p>
        </p:txBody>
      </p:sp>
    </p:spTree>
    <p:extLst>
      <p:ext uri="{BB962C8B-B14F-4D97-AF65-F5344CB8AC3E}">
        <p14:creationId xmlns:p14="http://schemas.microsoft.com/office/powerpoint/2010/main" val="3561340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12</a:t>
            </a:fld>
            <a:endParaRPr lang="en-US" dirty="0"/>
          </a:p>
        </p:txBody>
      </p:sp>
    </p:spTree>
    <p:extLst>
      <p:ext uri="{BB962C8B-B14F-4D97-AF65-F5344CB8AC3E}">
        <p14:creationId xmlns:p14="http://schemas.microsoft.com/office/powerpoint/2010/main" val="1578111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13</a:t>
            </a:fld>
            <a:endParaRPr lang="en-US" dirty="0"/>
          </a:p>
        </p:txBody>
      </p:sp>
    </p:spTree>
    <p:extLst>
      <p:ext uri="{BB962C8B-B14F-4D97-AF65-F5344CB8AC3E}">
        <p14:creationId xmlns:p14="http://schemas.microsoft.com/office/powerpoint/2010/main" val="3038391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14</a:t>
            </a:fld>
            <a:endParaRPr lang="en-US" dirty="0"/>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4/28/2023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4/28/2023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4/28/2023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4/28/2023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4/28/2023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4/28/2023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4/28/2023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scholar.google.com/citations?user=Yd5IFSIAAAAJ&amp;hl=en&amp;oi=sra"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gital Connections">
            <a:extLst>
              <a:ext uri="{FF2B5EF4-FFF2-40B4-BE49-F238E27FC236}">
                <a16:creationId xmlns:a16="http://schemas.microsoft.com/office/drawing/2014/main" id="{AA014B0E-F9F6-090F-8B80-A38B2D8C149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0"/>
            <a:ext cx="12191980" cy="6858000"/>
          </a:xfrm>
          <a:prstGeom prst="rect">
            <a:avLst/>
          </a:prstGeom>
        </p:spPr>
      </p:pic>
      <p:sp>
        <p:nvSpPr>
          <p:cNvPr id="11" name="Rectangle 10">
            <a:extLst>
              <a:ext uri="{FF2B5EF4-FFF2-40B4-BE49-F238E27FC236}">
                <a16:creationId xmlns:a16="http://schemas.microsoft.com/office/drawing/2014/main" id="{126F7892-1E8C-7790-5B6E-8A241742E617}"/>
              </a:ext>
            </a:extLst>
          </p:cNvPr>
          <p:cNvSpPr/>
          <p:nvPr/>
        </p:nvSpPr>
        <p:spPr>
          <a:xfrm>
            <a:off x="2411475" y="2051657"/>
            <a:ext cx="7291099" cy="64137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0C8262FA-51CB-2F58-1558-4190A65FDE7D}"/>
              </a:ext>
            </a:extLst>
          </p:cNvPr>
          <p:cNvSpPr/>
          <p:nvPr/>
        </p:nvSpPr>
        <p:spPr>
          <a:xfrm>
            <a:off x="3506662" y="100866"/>
            <a:ext cx="5350467" cy="54227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DC8C9918-14D3-9CC5-3B3C-A0A19DADB2E9}"/>
              </a:ext>
            </a:extLst>
          </p:cNvPr>
          <p:cNvSpPr/>
          <p:nvPr/>
        </p:nvSpPr>
        <p:spPr>
          <a:xfrm>
            <a:off x="4130374" y="1081167"/>
            <a:ext cx="3668597" cy="59630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 name="TextBox 1"/>
          <p:cNvSpPr txBox="1"/>
          <p:nvPr/>
        </p:nvSpPr>
        <p:spPr>
          <a:xfrm>
            <a:off x="3506662" y="130406"/>
            <a:ext cx="5561138" cy="461665"/>
          </a:xfrm>
          <a:prstGeom prst="rect">
            <a:avLst/>
          </a:prstGeom>
          <a:noFill/>
        </p:spPr>
        <p:txBody>
          <a:bodyPr wrap="none" rtlCol="0">
            <a:spAutoFit/>
          </a:bodyPr>
          <a:lstStyle/>
          <a:p>
            <a:r>
              <a:rPr lang="en-US" sz="2400" b="1" dirty="0" err="1">
                <a:solidFill>
                  <a:schemeClr val="bg1"/>
                </a:solidFill>
              </a:rPr>
              <a:t>Datta</a:t>
            </a:r>
            <a:r>
              <a:rPr lang="en-US" sz="2400" b="1" dirty="0">
                <a:solidFill>
                  <a:schemeClr val="bg1"/>
                </a:solidFill>
              </a:rPr>
              <a:t> </a:t>
            </a:r>
            <a:r>
              <a:rPr lang="en-US" sz="2400" b="1" dirty="0" err="1">
                <a:solidFill>
                  <a:schemeClr val="bg1"/>
                </a:solidFill>
              </a:rPr>
              <a:t>Meghe</a:t>
            </a:r>
            <a:r>
              <a:rPr lang="en-US" sz="2400" b="1" dirty="0">
                <a:solidFill>
                  <a:schemeClr val="bg1"/>
                </a:solidFill>
              </a:rPr>
              <a:t> College of Engineering</a:t>
            </a:r>
          </a:p>
        </p:txBody>
      </p:sp>
      <p:sp>
        <p:nvSpPr>
          <p:cNvPr id="3" name="TextBox 2"/>
          <p:cNvSpPr txBox="1"/>
          <p:nvPr/>
        </p:nvSpPr>
        <p:spPr>
          <a:xfrm>
            <a:off x="4103921" y="1061429"/>
            <a:ext cx="3695050" cy="369332"/>
          </a:xfrm>
          <a:prstGeom prst="rect">
            <a:avLst/>
          </a:prstGeom>
          <a:noFill/>
        </p:spPr>
        <p:txBody>
          <a:bodyPr wrap="none" rtlCol="0">
            <a:spAutoFit/>
          </a:bodyPr>
          <a:lstStyle/>
          <a:p>
            <a:r>
              <a:rPr lang="en-US" dirty="0">
                <a:solidFill>
                  <a:schemeClr val="bg1"/>
                </a:solidFill>
              </a:rPr>
              <a:t>Department of computer engineering</a:t>
            </a:r>
          </a:p>
        </p:txBody>
      </p:sp>
      <p:sp>
        <p:nvSpPr>
          <p:cNvPr id="4" name="TextBox 3"/>
          <p:cNvSpPr txBox="1"/>
          <p:nvPr/>
        </p:nvSpPr>
        <p:spPr>
          <a:xfrm>
            <a:off x="5181601" y="1371600"/>
            <a:ext cx="2272545" cy="338554"/>
          </a:xfrm>
          <a:prstGeom prst="rect">
            <a:avLst/>
          </a:prstGeom>
          <a:noFill/>
        </p:spPr>
        <p:txBody>
          <a:bodyPr wrap="none" rtlCol="0">
            <a:spAutoFit/>
          </a:bodyPr>
          <a:lstStyle/>
          <a:p>
            <a:r>
              <a:rPr lang="en-US" sz="1600" dirty="0">
                <a:solidFill>
                  <a:schemeClr val="bg1"/>
                </a:solidFill>
              </a:rPr>
              <a:t>Academic Year:  2022 -23</a:t>
            </a:r>
          </a:p>
        </p:txBody>
      </p:sp>
      <p:sp>
        <p:nvSpPr>
          <p:cNvPr id="5" name="TextBox 4"/>
          <p:cNvSpPr txBox="1"/>
          <p:nvPr/>
        </p:nvSpPr>
        <p:spPr>
          <a:xfrm>
            <a:off x="2411477" y="2000587"/>
            <a:ext cx="7291099" cy="369332"/>
          </a:xfrm>
          <a:prstGeom prst="rect">
            <a:avLst/>
          </a:prstGeom>
          <a:noFill/>
        </p:spPr>
        <p:txBody>
          <a:bodyPr wrap="none" rtlCol="0">
            <a:spAutoFit/>
          </a:bodyPr>
          <a:lstStyle/>
          <a:p>
            <a:pPr algn="ctr"/>
            <a:r>
              <a:rPr lang="en-US" b="1" dirty="0">
                <a:solidFill>
                  <a:schemeClr val="bg1"/>
                </a:solidFill>
              </a:rPr>
              <a:t>Monitoring Supply chain of </a:t>
            </a:r>
            <a:r>
              <a:rPr lang="en-IN" b="1" dirty="0">
                <a:solidFill>
                  <a:schemeClr val="bg1"/>
                </a:solidFill>
              </a:rPr>
              <a:t>pharmaceutical drugs using blockchain.</a:t>
            </a:r>
            <a:endParaRPr lang="en-US" b="1" dirty="0">
              <a:solidFill>
                <a:schemeClr val="bg1"/>
              </a:solidFill>
            </a:endParaRPr>
          </a:p>
        </p:txBody>
      </p:sp>
      <p:sp>
        <p:nvSpPr>
          <p:cNvPr id="6" name="TextBox 5"/>
          <p:cNvSpPr txBox="1"/>
          <p:nvPr/>
        </p:nvSpPr>
        <p:spPr>
          <a:xfrm>
            <a:off x="5357930" y="2412780"/>
            <a:ext cx="1564403" cy="369332"/>
          </a:xfrm>
          <a:prstGeom prst="rect">
            <a:avLst/>
          </a:prstGeom>
          <a:noFill/>
        </p:spPr>
        <p:txBody>
          <a:bodyPr wrap="none" rtlCol="0">
            <a:spAutoFit/>
          </a:bodyPr>
          <a:lstStyle/>
          <a:p>
            <a:r>
              <a:rPr lang="en-US" b="1" dirty="0">
                <a:solidFill>
                  <a:schemeClr val="bg1"/>
                </a:solidFill>
              </a:rPr>
              <a:t>Group no. 12</a:t>
            </a:r>
          </a:p>
        </p:txBody>
      </p:sp>
      <p:graphicFrame>
        <p:nvGraphicFramePr>
          <p:cNvPr id="7" name="Table 6"/>
          <p:cNvGraphicFramePr>
            <a:graphicFrameLocks noGrp="1"/>
          </p:cNvGraphicFramePr>
          <p:nvPr>
            <p:extLst>
              <p:ext uri="{D42A27DB-BD31-4B8C-83A1-F6EECF244321}">
                <p14:modId xmlns:p14="http://schemas.microsoft.com/office/powerpoint/2010/main" val="2869499319"/>
              </p:ext>
            </p:extLst>
          </p:nvPr>
        </p:nvGraphicFramePr>
        <p:xfrm>
          <a:off x="2971800" y="3200400"/>
          <a:ext cx="6096000" cy="1432560"/>
        </p:xfrm>
        <a:graphic>
          <a:graphicData uri="http://schemas.openxmlformats.org/drawingml/2006/table">
            <a:tbl>
              <a:tblPr firstRow="1" bandRow="1">
                <a:tableStyleId>{3C2FFA5D-87B4-456A-9821-1D502468CF0F}</a:tableStyleId>
              </a:tblPr>
              <a:tblGrid>
                <a:gridCol w="839662">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4037138">
                  <a:extLst>
                    <a:ext uri="{9D8B030D-6E8A-4147-A177-3AD203B41FA5}">
                      <a16:colId xmlns:a16="http://schemas.microsoft.com/office/drawing/2014/main" val="20002"/>
                    </a:ext>
                  </a:extLst>
                </a:gridCol>
              </a:tblGrid>
              <a:tr h="296186">
                <a:tc>
                  <a:txBody>
                    <a:bodyPr/>
                    <a:lstStyle/>
                    <a:p>
                      <a:pPr algn="ctr"/>
                      <a:r>
                        <a:rPr lang="en-US" sz="1600" dirty="0" err="1"/>
                        <a:t>Div</a:t>
                      </a:r>
                      <a:endParaRPr lang="en-US" sz="1600" dirty="0"/>
                    </a:p>
                  </a:txBody>
                  <a:tcPr/>
                </a:tc>
                <a:tc>
                  <a:txBody>
                    <a:bodyPr/>
                    <a:lstStyle/>
                    <a:p>
                      <a:pPr algn="ctr"/>
                      <a:r>
                        <a:rPr lang="en-US" sz="1600" dirty="0"/>
                        <a:t>Roll no.</a:t>
                      </a:r>
                    </a:p>
                  </a:txBody>
                  <a:tcPr/>
                </a:tc>
                <a:tc>
                  <a:txBody>
                    <a:bodyPr/>
                    <a:lstStyle/>
                    <a:p>
                      <a:pPr algn="ctr"/>
                      <a:r>
                        <a:rPr lang="en-US" sz="1600" dirty="0"/>
                        <a:t>Group</a:t>
                      </a:r>
                      <a:r>
                        <a:rPr lang="en-US" sz="1600" baseline="0" dirty="0"/>
                        <a:t> member name</a:t>
                      </a:r>
                      <a:endParaRPr lang="en-US" sz="1600" dirty="0"/>
                    </a:p>
                  </a:txBody>
                  <a:tcPr/>
                </a:tc>
                <a:extLst>
                  <a:ext uri="{0D108BD9-81ED-4DB2-BD59-A6C34878D82A}">
                    <a16:rowId xmlns:a16="http://schemas.microsoft.com/office/drawing/2014/main" val="10000"/>
                  </a:ext>
                </a:extLst>
              </a:tr>
              <a:tr h="296186">
                <a:tc>
                  <a:txBody>
                    <a:bodyPr/>
                    <a:lstStyle/>
                    <a:p>
                      <a:r>
                        <a:rPr lang="en-US" dirty="0">
                          <a:solidFill>
                            <a:schemeClr val="bg1">
                              <a:lumMod val="95000"/>
                            </a:schemeClr>
                          </a:solidFill>
                        </a:rPr>
                        <a:t>A</a:t>
                      </a:r>
                    </a:p>
                  </a:txBody>
                  <a:tcPr/>
                </a:tc>
                <a:tc>
                  <a:txBody>
                    <a:bodyPr/>
                    <a:lstStyle/>
                    <a:p>
                      <a:r>
                        <a:rPr lang="en-US" dirty="0">
                          <a:solidFill>
                            <a:schemeClr val="bg1">
                              <a:lumMod val="95000"/>
                            </a:schemeClr>
                          </a:solidFill>
                        </a:rPr>
                        <a:t>46</a:t>
                      </a:r>
                    </a:p>
                  </a:txBody>
                  <a:tcPr/>
                </a:tc>
                <a:tc>
                  <a:txBody>
                    <a:bodyPr/>
                    <a:lstStyle/>
                    <a:p>
                      <a:r>
                        <a:rPr lang="en-US" dirty="0">
                          <a:solidFill>
                            <a:schemeClr val="bg1">
                              <a:lumMod val="95000"/>
                            </a:schemeClr>
                          </a:solidFill>
                        </a:rPr>
                        <a:t>Swapnil Umesh Karpe.</a:t>
                      </a:r>
                    </a:p>
                  </a:txBody>
                  <a:tcPr/>
                </a:tc>
                <a:extLst>
                  <a:ext uri="{0D108BD9-81ED-4DB2-BD59-A6C34878D82A}">
                    <a16:rowId xmlns:a16="http://schemas.microsoft.com/office/drawing/2014/main" val="10001"/>
                  </a:ext>
                </a:extLst>
              </a:tr>
              <a:tr h="296186">
                <a:tc>
                  <a:txBody>
                    <a:bodyPr/>
                    <a:lstStyle/>
                    <a:p>
                      <a:r>
                        <a:rPr lang="en-US" dirty="0">
                          <a:solidFill>
                            <a:schemeClr val="bg1">
                              <a:lumMod val="95000"/>
                            </a:schemeClr>
                          </a:solidFill>
                        </a:rPr>
                        <a:t>A</a:t>
                      </a:r>
                    </a:p>
                  </a:txBody>
                  <a:tcPr/>
                </a:tc>
                <a:tc>
                  <a:txBody>
                    <a:bodyPr/>
                    <a:lstStyle/>
                    <a:p>
                      <a:r>
                        <a:rPr lang="en-US" dirty="0">
                          <a:solidFill>
                            <a:schemeClr val="bg1">
                              <a:lumMod val="95000"/>
                            </a:schemeClr>
                          </a:solidFill>
                        </a:rPr>
                        <a:t>59</a:t>
                      </a:r>
                    </a:p>
                  </a:txBody>
                  <a:tcPr/>
                </a:tc>
                <a:tc>
                  <a:txBody>
                    <a:bodyPr/>
                    <a:lstStyle/>
                    <a:p>
                      <a:r>
                        <a:rPr lang="en-US" dirty="0">
                          <a:solidFill>
                            <a:schemeClr val="bg1">
                              <a:lumMod val="95000"/>
                            </a:schemeClr>
                          </a:solidFill>
                        </a:rPr>
                        <a:t>Vishal Kamlesh Mourya .</a:t>
                      </a:r>
                    </a:p>
                  </a:txBody>
                  <a:tcPr/>
                </a:tc>
                <a:extLst>
                  <a:ext uri="{0D108BD9-81ED-4DB2-BD59-A6C34878D82A}">
                    <a16:rowId xmlns:a16="http://schemas.microsoft.com/office/drawing/2014/main" val="10002"/>
                  </a:ext>
                </a:extLst>
              </a:tr>
              <a:tr h="296186">
                <a:tc>
                  <a:txBody>
                    <a:bodyPr/>
                    <a:lstStyle/>
                    <a:p>
                      <a:r>
                        <a:rPr lang="en-US" dirty="0">
                          <a:solidFill>
                            <a:schemeClr val="bg1">
                              <a:lumMod val="95000"/>
                            </a:schemeClr>
                          </a:solidFill>
                        </a:rPr>
                        <a:t>A</a:t>
                      </a:r>
                    </a:p>
                  </a:txBody>
                  <a:tcPr/>
                </a:tc>
                <a:tc>
                  <a:txBody>
                    <a:bodyPr/>
                    <a:lstStyle/>
                    <a:p>
                      <a:r>
                        <a:rPr lang="en-US" dirty="0">
                          <a:solidFill>
                            <a:schemeClr val="bg1">
                              <a:lumMod val="95000"/>
                            </a:schemeClr>
                          </a:solidFill>
                        </a:rPr>
                        <a:t>65</a:t>
                      </a:r>
                    </a:p>
                  </a:txBody>
                  <a:tcPr/>
                </a:tc>
                <a:tc>
                  <a:txBody>
                    <a:bodyPr/>
                    <a:lstStyle/>
                    <a:p>
                      <a:r>
                        <a:rPr lang="en-US" dirty="0">
                          <a:solidFill>
                            <a:schemeClr val="bg1">
                              <a:lumMod val="95000"/>
                            </a:schemeClr>
                          </a:solidFill>
                        </a:rPr>
                        <a:t>Marmik Dattaram Niwate.</a:t>
                      </a:r>
                    </a:p>
                  </a:txBody>
                  <a:tcPr/>
                </a:tc>
                <a:extLst>
                  <a:ext uri="{0D108BD9-81ED-4DB2-BD59-A6C34878D82A}">
                    <a16:rowId xmlns:a16="http://schemas.microsoft.com/office/drawing/2014/main" val="10003"/>
                  </a:ext>
                </a:extLst>
              </a:tr>
            </a:tbl>
          </a:graphicData>
        </a:graphic>
      </p:graphicFrame>
      <p:sp>
        <p:nvSpPr>
          <p:cNvPr id="15" name="Rectangle 14">
            <a:extLst>
              <a:ext uri="{FF2B5EF4-FFF2-40B4-BE49-F238E27FC236}">
                <a16:creationId xmlns:a16="http://schemas.microsoft.com/office/drawing/2014/main" id="{92C2D482-88FE-5C9E-B208-88023ECF107A}"/>
              </a:ext>
            </a:extLst>
          </p:cNvPr>
          <p:cNvSpPr/>
          <p:nvPr/>
        </p:nvSpPr>
        <p:spPr>
          <a:xfrm>
            <a:off x="4320988" y="5601659"/>
            <a:ext cx="3379694" cy="31909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8" name="TextBox 7"/>
          <p:cNvSpPr txBox="1"/>
          <p:nvPr/>
        </p:nvSpPr>
        <p:spPr>
          <a:xfrm>
            <a:off x="3048731" y="5585000"/>
            <a:ext cx="6094538" cy="369332"/>
          </a:xfrm>
          <a:prstGeom prst="rect">
            <a:avLst/>
          </a:prstGeom>
          <a:noFill/>
        </p:spPr>
        <p:txBody>
          <a:bodyPr wrap="square" rtlCol="0">
            <a:spAutoFit/>
          </a:bodyPr>
          <a:lstStyle/>
          <a:p>
            <a:pPr algn="ctr"/>
            <a:r>
              <a:rPr lang="en-US" b="1" dirty="0">
                <a:solidFill>
                  <a:schemeClr val="bg1"/>
                </a:solidFill>
              </a:rPr>
              <a:t>Guide Name – Mr. S S Karve.</a:t>
            </a:r>
            <a:r>
              <a:rPr lang="en-US" b="1" dirty="0"/>
              <a:t>.</a:t>
            </a:r>
          </a:p>
        </p:txBody>
      </p:sp>
      <p:sp>
        <p:nvSpPr>
          <p:cNvPr id="18" name="Slide Number Placeholder 17"/>
          <p:cNvSpPr>
            <a:spLocks noGrp="1"/>
          </p:cNvSpPr>
          <p:nvPr>
            <p:ph type="sldNum" sz="quarter" idx="12"/>
          </p:nvPr>
        </p:nvSpPr>
        <p:spPr/>
        <p:txBody>
          <a:bodyPr/>
          <a:lstStyle/>
          <a:p>
            <a:fld id="{B6F15528-21DE-4FAA-801E-634DDDAF4B2B}" type="slidenum">
              <a:rPr lang="en-US" smtClean="0"/>
              <a:pPr/>
              <a:t>1</a:t>
            </a:fld>
            <a:endParaRPr lang="en-US"/>
          </a:p>
        </p:txBody>
      </p:sp>
    </p:spTree>
    <p:extLst>
      <p:ext uri="{BB962C8B-B14F-4D97-AF65-F5344CB8AC3E}">
        <p14:creationId xmlns:p14="http://schemas.microsoft.com/office/powerpoint/2010/main" val="2640155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581192" y="456942"/>
            <a:ext cx="11029616" cy="988332"/>
          </a:xfrm>
        </p:spPr>
        <p:txBody>
          <a:bodyPr anchor="ctr">
            <a:normAutofit/>
          </a:bodyPr>
          <a:lstStyle/>
          <a:p>
            <a:pPr algn="ctr"/>
            <a:r>
              <a:rPr lang="en-IN" dirty="0"/>
              <a:t>Techniques</a:t>
            </a:r>
            <a:endParaRPr lang="en-US" dirty="0"/>
          </a:p>
        </p:txBody>
      </p:sp>
      <p:sp>
        <p:nvSpPr>
          <p:cNvPr id="3" name="Rectangle 2">
            <a:extLst>
              <a:ext uri="{FF2B5EF4-FFF2-40B4-BE49-F238E27FC236}">
                <a16:creationId xmlns:a16="http://schemas.microsoft.com/office/drawing/2014/main" id="{041FC7E9-10D3-0EA3-3E36-5E0E8B01B54B}"/>
              </a:ext>
            </a:extLst>
          </p:cNvPr>
          <p:cNvSpPr/>
          <p:nvPr/>
        </p:nvSpPr>
        <p:spPr>
          <a:xfrm>
            <a:off x="320842" y="1272949"/>
            <a:ext cx="11518232" cy="673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a:t>
            </a:r>
          </a:p>
        </p:txBody>
      </p:sp>
      <p:sp>
        <p:nvSpPr>
          <p:cNvPr id="6" name="Rectangle 5">
            <a:extLst>
              <a:ext uri="{FF2B5EF4-FFF2-40B4-BE49-F238E27FC236}">
                <a16:creationId xmlns:a16="http://schemas.microsoft.com/office/drawing/2014/main" id="{4E15CCD0-748B-F7A6-4B6C-D14AEBB5D84F}"/>
              </a:ext>
            </a:extLst>
          </p:cNvPr>
          <p:cNvSpPr/>
          <p:nvPr/>
        </p:nvSpPr>
        <p:spPr>
          <a:xfrm>
            <a:off x="4161934" y="370780"/>
            <a:ext cx="1134197" cy="988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52EA230D-1179-D8BD-24FA-D63FF565A38B}"/>
              </a:ext>
            </a:extLst>
          </p:cNvPr>
          <p:cNvSpPr txBox="1"/>
          <p:nvPr/>
        </p:nvSpPr>
        <p:spPr>
          <a:xfrm>
            <a:off x="1628638" y="739239"/>
            <a:ext cx="2354344" cy="369332"/>
          </a:xfrm>
          <a:prstGeom prst="rect">
            <a:avLst/>
          </a:prstGeom>
          <a:noFill/>
        </p:spPr>
        <p:txBody>
          <a:bodyPr wrap="square">
            <a:spAutoFit/>
          </a:bodyPr>
          <a:lstStyle/>
          <a:p>
            <a:r>
              <a:rPr lang="en-IN" dirty="0">
                <a:solidFill>
                  <a:schemeClr val="bg1"/>
                </a:solidFill>
              </a:rPr>
              <a:t>Architecture </a:t>
            </a:r>
          </a:p>
        </p:txBody>
      </p:sp>
      <p:sp>
        <p:nvSpPr>
          <p:cNvPr id="11" name="Rectangle 10">
            <a:extLst>
              <a:ext uri="{FF2B5EF4-FFF2-40B4-BE49-F238E27FC236}">
                <a16:creationId xmlns:a16="http://schemas.microsoft.com/office/drawing/2014/main" id="{23E88EF3-90BB-FC89-A47A-6FDDC3C3678E}"/>
              </a:ext>
            </a:extLst>
          </p:cNvPr>
          <p:cNvSpPr/>
          <p:nvPr/>
        </p:nvSpPr>
        <p:spPr>
          <a:xfrm>
            <a:off x="1622463" y="446921"/>
            <a:ext cx="1385740" cy="110172"/>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IN">
              <a:solidFill>
                <a:schemeClr val="accent3"/>
              </a:solidFill>
            </a:endParaRPr>
          </a:p>
        </p:txBody>
      </p:sp>
      <p:pic>
        <p:nvPicPr>
          <p:cNvPr id="13" name="Picture 12">
            <a:extLst>
              <a:ext uri="{FF2B5EF4-FFF2-40B4-BE49-F238E27FC236}">
                <a16:creationId xmlns:a16="http://schemas.microsoft.com/office/drawing/2014/main" id="{B443741B-4A35-31CB-B902-20C6BF3F5382}"/>
              </a:ext>
            </a:extLst>
          </p:cNvPr>
          <p:cNvPicPr>
            <a:picLocks noChangeAspect="1"/>
          </p:cNvPicPr>
          <p:nvPr/>
        </p:nvPicPr>
        <p:blipFill rotWithShape="1">
          <a:blip r:embed="rId3"/>
          <a:srcRect l="9179" t="18381" r="6924" b="13708"/>
          <a:stretch/>
        </p:blipFill>
        <p:spPr>
          <a:xfrm>
            <a:off x="92466" y="4304872"/>
            <a:ext cx="3154167" cy="2553127"/>
          </a:xfrm>
          <a:prstGeom prst="rect">
            <a:avLst/>
          </a:prstGeom>
        </p:spPr>
      </p:pic>
      <p:sp>
        <p:nvSpPr>
          <p:cNvPr id="14" name="Rectangle 13">
            <a:extLst>
              <a:ext uri="{FF2B5EF4-FFF2-40B4-BE49-F238E27FC236}">
                <a16:creationId xmlns:a16="http://schemas.microsoft.com/office/drawing/2014/main" id="{E654938A-637B-C4EF-F050-E4E63DE1F764}"/>
              </a:ext>
            </a:extLst>
          </p:cNvPr>
          <p:cNvSpPr/>
          <p:nvPr/>
        </p:nvSpPr>
        <p:spPr>
          <a:xfrm>
            <a:off x="2866490" y="4140485"/>
            <a:ext cx="472611" cy="1273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4" name="Picture 6">
            <a:extLst>
              <a:ext uri="{FF2B5EF4-FFF2-40B4-BE49-F238E27FC236}">
                <a16:creationId xmlns:a16="http://schemas.microsoft.com/office/drawing/2014/main" id="{EDC63BFA-E29C-473F-80CF-EA8A42A070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1935" y="557093"/>
            <a:ext cx="7937489" cy="5843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0163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581192" y="456942"/>
            <a:ext cx="11029616" cy="988332"/>
          </a:xfrm>
        </p:spPr>
        <p:txBody>
          <a:bodyPr anchor="ctr">
            <a:normAutofit/>
          </a:bodyPr>
          <a:lstStyle/>
          <a:p>
            <a:pPr algn="ctr"/>
            <a:r>
              <a:rPr lang="en-IN" dirty="0"/>
              <a:t>Conclusion </a:t>
            </a:r>
            <a:endParaRPr lang="en-US" dirty="0"/>
          </a:p>
        </p:txBody>
      </p:sp>
      <p:sp>
        <p:nvSpPr>
          <p:cNvPr id="3" name="Rectangle 2">
            <a:extLst>
              <a:ext uri="{FF2B5EF4-FFF2-40B4-BE49-F238E27FC236}">
                <a16:creationId xmlns:a16="http://schemas.microsoft.com/office/drawing/2014/main" id="{041FC7E9-10D3-0EA3-3E36-5E0E8B01B54B}"/>
              </a:ext>
            </a:extLst>
          </p:cNvPr>
          <p:cNvSpPr/>
          <p:nvPr/>
        </p:nvSpPr>
        <p:spPr>
          <a:xfrm>
            <a:off x="320842" y="1235242"/>
            <a:ext cx="11518232" cy="673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8169F00B-D761-F8CD-58C1-BC35C94E2FC2}"/>
              </a:ext>
            </a:extLst>
          </p:cNvPr>
          <p:cNvSpPr txBox="1"/>
          <p:nvPr/>
        </p:nvSpPr>
        <p:spPr>
          <a:xfrm>
            <a:off x="352926" y="1445274"/>
            <a:ext cx="6472080" cy="4801314"/>
          </a:xfrm>
          <a:prstGeom prst="rect">
            <a:avLst/>
          </a:prstGeom>
          <a:noFill/>
        </p:spPr>
        <p:txBody>
          <a:bodyPr wrap="square">
            <a:spAutoFit/>
          </a:bodyPr>
          <a:lstStyle/>
          <a:p>
            <a:r>
              <a:rPr lang="en-US" sz="3600" dirty="0"/>
              <a:t>H</a:t>
            </a:r>
            <a:r>
              <a:rPr lang="en-US" dirty="0"/>
              <a:t>ere, we discussed how critical pharma industry is for human life and how it is on constant risk of fake products/drugs. </a:t>
            </a:r>
          </a:p>
          <a:p>
            <a:pPr marL="285750" indent="-285750">
              <a:buFont typeface="Arial" panose="020B0604020202020204" pitchFamily="34" charset="0"/>
              <a:buChar char="•"/>
            </a:pPr>
            <a:r>
              <a:rPr lang="en-US" dirty="0"/>
              <a:t>To overcome this shortcoming of the conventional supply chain management system of the pharma industry, we can use blockchain. Currently, it is the only platform available that can offer such a great security feature .</a:t>
            </a:r>
          </a:p>
          <a:p>
            <a:r>
              <a:rPr lang="en-US" dirty="0"/>
              <a:t> </a:t>
            </a:r>
            <a:r>
              <a:rPr lang="en-US" sz="3600" dirty="0"/>
              <a:t>B</a:t>
            </a:r>
            <a:r>
              <a:rPr lang="en-US" dirty="0"/>
              <a:t>lockchain seems to have very promising future due to the features that it offers. </a:t>
            </a:r>
          </a:p>
          <a:p>
            <a:pPr marL="285750" indent="-285750">
              <a:buFont typeface="Arial" panose="020B0604020202020204" pitchFamily="34" charset="0"/>
              <a:buChar char="•"/>
            </a:pPr>
            <a:r>
              <a:rPr lang="en-US" dirty="0"/>
              <a:t>It can be seen that blockchain has the solution to many of the problems that IT industry is facing like security  And not only IT industry, various other industries such as pharma as we discussed here or banking sector are also facing issues like security and transparency. </a:t>
            </a:r>
          </a:p>
          <a:p>
            <a:pPr marL="285750" indent="-285750">
              <a:buFont typeface="Arial" panose="020B0604020202020204" pitchFamily="34" charset="0"/>
              <a:buChar char="•"/>
            </a:pPr>
            <a:r>
              <a:rPr lang="en-US" dirty="0"/>
              <a:t>And as we see, many industries are already shifting their conventional platform to blockchain.</a:t>
            </a:r>
            <a:endParaRPr lang="en-IN" dirty="0"/>
          </a:p>
        </p:txBody>
      </p:sp>
      <p:pic>
        <p:nvPicPr>
          <p:cNvPr id="4" name="Picture 3" descr="Digital Numbers">
            <a:extLst>
              <a:ext uri="{FF2B5EF4-FFF2-40B4-BE49-F238E27FC236}">
                <a16:creationId xmlns:a16="http://schemas.microsoft.com/office/drawing/2014/main" id="{87A1FFCF-B53A-83CB-6267-86684F1A8AA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6857090" y="1445274"/>
            <a:ext cx="4867851" cy="4955784"/>
          </a:xfrm>
          <a:prstGeom prst="rect">
            <a:avLst/>
          </a:prstGeom>
        </p:spPr>
      </p:pic>
    </p:spTree>
    <p:extLst>
      <p:ext uri="{BB962C8B-B14F-4D97-AF65-F5344CB8AC3E}">
        <p14:creationId xmlns:p14="http://schemas.microsoft.com/office/powerpoint/2010/main" val="978166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581192" y="456942"/>
            <a:ext cx="11029616" cy="988332"/>
          </a:xfrm>
        </p:spPr>
        <p:txBody>
          <a:bodyPr anchor="ctr">
            <a:normAutofit/>
          </a:bodyPr>
          <a:lstStyle/>
          <a:p>
            <a:pPr algn="ctr"/>
            <a:r>
              <a:rPr lang="en-IN" dirty="0"/>
              <a:t>Reference </a:t>
            </a:r>
            <a:endParaRPr lang="en-US" dirty="0"/>
          </a:p>
        </p:txBody>
      </p:sp>
      <p:sp>
        <p:nvSpPr>
          <p:cNvPr id="3" name="Rectangle 2">
            <a:extLst>
              <a:ext uri="{FF2B5EF4-FFF2-40B4-BE49-F238E27FC236}">
                <a16:creationId xmlns:a16="http://schemas.microsoft.com/office/drawing/2014/main" id="{041FC7E9-10D3-0EA3-3E36-5E0E8B01B54B}"/>
              </a:ext>
            </a:extLst>
          </p:cNvPr>
          <p:cNvSpPr/>
          <p:nvPr/>
        </p:nvSpPr>
        <p:spPr>
          <a:xfrm>
            <a:off x="320842" y="1235242"/>
            <a:ext cx="11518232" cy="673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998268CE-73C5-2DE5-3FD0-EA3372F75305}"/>
              </a:ext>
            </a:extLst>
          </p:cNvPr>
          <p:cNvSpPr txBox="1"/>
          <p:nvPr/>
        </p:nvSpPr>
        <p:spPr>
          <a:xfrm>
            <a:off x="483124" y="1630174"/>
            <a:ext cx="11127684" cy="5016758"/>
          </a:xfrm>
          <a:prstGeom prst="rect">
            <a:avLst/>
          </a:prstGeom>
          <a:noFill/>
        </p:spPr>
        <p:txBody>
          <a:bodyPr wrap="square">
            <a:spAutoFit/>
          </a:bodyPr>
          <a:lstStyle/>
          <a:p>
            <a:pPr marL="342900" marR="952500" lvl="0" indent="-342900">
              <a:spcBef>
                <a:spcPts val="200"/>
              </a:spcBef>
              <a:spcAft>
                <a:spcPts val="150"/>
              </a:spcAft>
              <a:buFont typeface="+mj-lt"/>
              <a:buAutoNum type="arabicParenR"/>
            </a:pPr>
            <a:r>
              <a:rPr lang="en-IN" sz="1800" b="1" dirty="0">
                <a:effectLst/>
                <a:latin typeface="Arial" panose="020B0604020202020204" pitchFamily="34" charset="0"/>
                <a:ea typeface="Times New Roman" panose="02020603050405020304" pitchFamily="18" charset="0"/>
                <a:cs typeface="Times New Roman" panose="02020603050405020304" pitchFamily="18" charset="0"/>
              </a:rPr>
              <a:t>  Application of blockchain and iot towards pharmaceutical industry</a:t>
            </a:r>
            <a:endParaRPr lang="en-IN" sz="1600" b="1" dirty="0">
              <a:effectLst/>
              <a:latin typeface="Calibri Light" panose="020F0302020204030204" pitchFamily="34" charset="0"/>
              <a:ea typeface="Times New Roman" panose="02020603050405020304" pitchFamily="18" charset="0"/>
              <a:cs typeface="Times New Roman" panose="02020603050405020304" pitchFamily="18" charset="0"/>
            </a:endParaRPr>
          </a:p>
          <a:p>
            <a:pPr>
              <a:spcAft>
                <a:spcPts val="800"/>
              </a:spcAft>
            </a:pPr>
            <a:r>
              <a:rPr lang="en-IN" sz="1100" dirty="0">
                <a:effectLst/>
                <a:latin typeface="Arial" panose="020B0604020202020204" pitchFamily="34" charset="0"/>
                <a:ea typeface="Calibri" panose="020F0502020204030204" pitchFamily="34" charset="0"/>
                <a:cs typeface="Times New Roman" panose="02020603050405020304" pitchFamily="18" charset="0"/>
              </a:rPr>
              <a:t>             A Premkumar, C Srimathi - 2020 6th International Conference …, 2020 - ieeexplore.ieee.org</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R="952500" lvl="0">
              <a:spcBef>
                <a:spcPts val="200"/>
              </a:spcBef>
              <a:spcAft>
                <a:spcPts val="150"/>
              </a:spcAft>
            </a:pPr>
            <a:r>
              <a:rPr lang="en-IN" sz="1800" b="1" dirty="0">
                <a:effectLst/>
                <a:latin typeface="Arial" panose="020B0604020202020204" pitchFamily="34" charset="0"/>
                <a:ea typeface="Times New Roman" panose="02020603050405020304" pitchFamily="18" charset="0"/>
                <a:cs typeface="Times New Roman" panose="02020603050405020304" pitchFamily="18" charset="0"/>
              </a:rPr>
              <a:t>2)	Applications of blockchain technology in medicine and healthcare: Challenges and   	future perspectives</a:t>
            </a:r>
            <a:endParaRPr lang="en-IN" sz="1600" b="1" dirty="0">
              <a:effectLst/>
              <a:latin typeface="Calibri Light" panose="020F0302020204030204" pitchFamily="34" charset="0"/>
              <a:ea typeface="Times New Roman" panose="02020603050405020304" pitchFamily="18" charset="0"/>
              <a:cs typeface="Times New Roman" panose="02020603050405020304" pitchFamily="18" charset="0"/>
            </a:endParaRPr>
          </a:p>
          <a:p>
            <a:pPr>
              <a:spcAft>
                <a:spcPts val="800"/>
              </a:spcAft>
            </a:pPr>
            <a:r>
              <a:rPr lang="en-IN" sz="1100" dirty="0">
                <a:effectLst/>
                <a:latin typeface="Arial" panose="020B0604020202020204" pitchFamily="34" charset="0"/>
                <a:ea typeface="Calibri" panose="020F0502020204030204" pitchFamily="34" charset="0"/>
                <a:cs typeface="Times New Roman" panose="02020603050405020304" pitchFamily="18" charset="0"/>
              </a:rPr>
              <a:t>             AA Siyal, AZ Junejo, M Zawish, K Ahmed, A Khalil… - Cryptography, 2019</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R="952500" lvl="0">
              <a:spcBef>
                <a:spcPts val="200"/>
              </a:spcBef>
              <a:spcAft>
                <a:spcPts val="150"/>
              </a:spcAft>
            </a:pPr>
            <a:r>
              <a:rPr lang="en-IN" sz="1800" b="1" dirty="0">
                <a:effectLst/>
                <a:latin typeface="Arial" panose="020B0604020202020204" pitchFamily="34" charset="0"/>
                <a:ea typeface="Times New Roman" panose="02020603050405020304" pitchFamily="18" charset="0"/>
                <a:cs typeface="Times New Roman" panose="02020603050405020304" pitchFamily="18" charset="0"/>
              </a:rPr>
              <a:t>3)    The Use of Blockchain Technology in the Health Care Sector: Systematic Review</a:t>
            </a:r>
            <a:endParaRPr lang="en-IN" sz="1600" b="1" dirty="0">
              <a:effectLst/>
              <a:latin typeface="Calibri Light" panose="020F0302020204030204" pitchFamily="34" charset="0"/>
              <a:ea typeface="Times New Roman" panose="02020603050405020304" pitchFamily="18" charset="0"/>
              <a:cs typeface="Times New Roman" panose="02020603050405020304" pitchFamily="18" charset="0"/>
            </a:endParaRPr>
          </a:p>
          <a:p>
            <a:pPr>
              <a:spcAft>
                <a:spcPts val="800"/>
              </a:spcAft>
            </a:pPr>
            <a:r>
              <a:rPr lang="en-IN" sz="1100" dirty="0">
                <a:effectLst/>
                <a:latin typeface="Arial" panose="020B0604020202020204" pitchFamily="34" charset="0"/>
                <a:ea typeface="Calibri" panose="020F0502020204030204" pitchFamily="34" charset="0"/>
                <a:cs typeface="Times New Roman" panose="02020603050405020304" pitchFamily="18" charset="0"/>
              </a:rPr>
              <a:t>             D Elangovan, CS Long, FS Bakrin, CS Tan… - JMIR medical …, 2022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R="952500" lvl="0">
              <a:spcBef>
                <a:spcPts val="200"/>
              </a:spcBef>
              <a:spcAft>
                <a:spcPts val="150"/>
              </a:spcAft>
            </a:pPr>
            <a:r>
              <a:rPr lang="en-IN" sz="1800" b="1" dirty="0">
                <a:effectLst/>
                <a:latin typeface="Arial" panose="020B0604020202020204" pitchFamily="34" charset="0"/>
                <a:ea typeface="Times New Roman" panose="02020603050405020304" pitchFamily="18" charset="0"/>
                <a:cs typeface="Times New Roman" panose="02020603050405020304" pitchFamily="18" charset="0"/>
              </a:rPr>
              <a:t>4)	Blockchain Medledger: Hyperledger fabric enabled drug traceability system for 	counterfeit drugs in pharmaceutical industry</a:t>
            </a:r>
            <a:endParaRPr lang="en-IN" sz="1600" b="1" dirty="0">
              <a:effectLst/>
              <a:latin typeface="Calibri Light" panose="020F0302020204030204" pitchFamily="34" charset="0"/>
              <a:ea typeface="Times New Roman" panose="02020603050405020304" pitchFamily="18" charset="0"/>
              <a:cs typeface="Times New Roman" panose="02020603050405020304" pitchFamily="18" charset="0"/>
            </a:endParaRPr>
          </a:p>
          <a:p>
            <a:pPr>
              <a:spcAft>
                <a:spcPts val="800"/>
              </a:spcAft>
            </a:pPr>
            <a:r>
              <a:rPr lang="en-IN" sz="1100" dirty="0">
                <a:effectLst/>
                <a:latin typeface="Arial" panose="020B0604020202020204" pitchFamily="34" charset="0"/>
                <a:ea typeface="Calibri" panose="020F0502020204030204" pitchFamily="34" charset="0"/>
                <a:cs typeface="Times New Roman" panose="02020603050405020304" pitchFamily="18" charset="0"/>
              </a:rPr>
              <a:t>             M Uddin - International Journal of Pharmaceutics, 2021 – Elsevier</a:t>
            </a:r>
          </a:p>
          <a:p>
            <a:pPr algn="l"/>
            <a:r>
              <a:rPr lang="en-US" b="1" dirty="0">
                <a:latin typeface="Arial" panose="020B0604020202020204" pitchFamily="34" charset="0"/>
              </a:rPr>
              <a:t>5)	B</a:t>
            </a:r>
            <a:r>
              <a:rPr lang="en-US" b="1" i="0" strike="noStrike" dirty="0">
                <a:effectLst/>
                <a:latin typeface="Arial" panose="020B0604020202020204" pitchFamily="34" charset="0"/>
              </a:rPr>
              <a:t>lockchain in supply chain management: a review, bibliometric, and network analysis</a:t>
            </a:r>
            <a:endParaRPr lang="en-US" b="1" i="0" dirty="0">
              <a:effectLst/>
              <a:latin typeface="Arial" panose="020B0604020202020204" pitchFamily="34" charset="0"/>
            </a:endParaRPr>
          </a:p>
          <a:p>
            <a:pPr algn="l"/>
            <a:r>
              <a:rPr lang="en-US" sz="1100" b="0" i="0" dirty="0">
                <a:effectLst/>
                <a:latin typeface="Arial" panose="020B0604020202020204" pitchFamily="34" charset="0"/>
              </a:rPr>
              <a:t>	J Moosavi, LM Naeni, AM Fathollahi-Fard… - … </a:t>
            </a:r>
            <a:r>
              <a:rPr lang="en-US" sz="1100" i="0" dirty="0">
                <a:effectLst/>
                <a:latin typeface="Arial" panose="020B0604020202020204" pitchFamily="34" charset="0"/>
              </a:rPr>
              <a:t>and Pollution Research, 2021 – Springer</a:t>
            </a:r>
          </a:p>
          <a:p>
            <a:pPr algn="l"/>
            <a:endParaRPr lang="en-US" sz="1100" b="0" i="0" dirty="0">
              <a:effectLst/>
              <a:latin typeface="Arial" panose="020B0604020202020204" pitchFamily="34" charset="0"/>
            </a:endParaRPr>
          </a:p>
          <a:p>
            <a:pPr algn="l"/>
            <a:r>
              <a:rPr lang="en-US" b="1" dirty="0">
                <a:latin typeface="Arial" panose="020B0604020202020204" pitchFamily="34" charset="0"/>
              </a:rPr>
              <a:t>6)	</a:t>
            </a:r>
            <a:r>
              <a:rPr lang="en-US" b="1" i="0" strike="noStrike" dirty="0">
                <a:effectLst/>
                <a:latin typeface="Arial" panose="020B0604020202020204" pitchFamily="34" charset="0"/>
              </a:rPr>
              <a:t>Applying blockchain in the modern supply chain management: Its implication on open 	innovation</a:t>
            </a:r>
            <a:endParaRPr lang="en-US" b="1" i="0" dirty="0">
              <a:effectLst/>
              <a:latin typeface="Arial" panose="020B0604020202020204" pitchFamily="34" charset="0"/>
            </a:endParaRPr>
          </a:p>
          <a:p>
            <a:pPr algn="l"/>
            <a:r>
              <a:rPr lang="en-US" sz="1100" b="0" i="0" dirty="0">
                <a:effectLst/>
                <a:latin typeface="Arial" panose="020B0604020202020204" pitchFamily="34" charset="0"/>
              </a:rPr>
              <a:t>	M Teodorescu, </a:t>
            </a:r>
            <a:r>
              <a:rPr lang="en-US" sz="1100" b="0" i="0" dirty="0">
                <a:solidFill>
                  <a:srgbClr val="828282"/>
                </a:solidFill>
                <a:effectLst/>
                <a:latin typeface="Arial" panose="020B0604020202020204" pitchFamily="34" charset="0"/>
                <a:hlinkClick r:id="rId3">
                  <a:extLst>
                    <a:ext uri="{A12FA001-AC4F-418D-AE19-62706E023703}">
                      <ahyp:hlinkClr xmlns:ahyp="http://schemas.microsoft.com/office/drawing/2018/hyperlinkcolor" val="tx"/>
                    </a:ext>
                  </a:extLst>
                </a:hlinkClick>
              </a:rPr>
              <a:t>E </a:t>
            </a:r>
            <a:r>
              <a:rPr lang="en-US" sz="1100" b="0" i="0" dirty="0">
                <a:effectLst/>
                <a:latin typeface="Arial" panose="020B0604020202020204" pitchFamily="34" charset="0"/>
                <a:hlinkClick r:id="rId3">
                  <a:extLst>
                    <a:ext uri="{A12FA001-AC4F-418D-AE19-62706E023703}">
                      <ahyp:hlinkClr xmlns:ahyp="http://schemas.microsoft.com/office/drawing/2018/hyperlinkcolor" val="tx"/>
                    </a:ext>
                  </a:extLst>
                </a:hlinkClick>
              </a:rPr>
              <a:t>Korchagina</a:t>
            </a:r>
            <a:r>
              <a:rPr lang="en-US" sz="1100" b="0" i="0" dirty="0">
                <a:effectLst/>
                <a:latin typeface="Arial" panose="020B0604020202020204" pitchFamily="34" charset="0"/>
              </a:rPr>
              <a:t> - Journal of Open Innovation: Technology …, 2021 - mdpi.com</a:t>
            </a:r>
          </a:p>
          <a:p>
            <a:pPr algn="l"/>
            <a:endParaRPr lang="en-US" sz="1100" b="0" i="0" dirty="0">
              <a:effectLst/>
              <a:latin typeface="Arial" panose="020B0604020202020204" pitchFamily="34" charset="0"/>
            </a:endParaRPr>
          </a:p>
          <a:p>
            <a:pPr>
              <a:spcAft>
                <a:spcPts val="800"/>
              </a:spcAft>
            </a:pPr>
            <a:endParaRPr lang="en-IN" sz="1100" dirty="0">
              <a:effectLst/>
              <a:latin typeface="Arial" panose="020B0604020202020204" pitchFamily="34" charset="0"/>
              <a:ea typeface="Calibri" panose="020F0502020204030204" pitchFamily="34" charset="0"/>
              <a:cs typeface="Times New Roman" panose="02020603050405020304" pitchFamily="18" charset="0"/>
            </a:endParaRPr>
          </a:p>
          <a:p>
            <a:pPr>
              <a:spcAft>
                <a:spcPts val="800"/>
              </a:spcAft>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75005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581192" y="456942"/>
            <a:ext cx="11029616" cy="988332"/>
          </a:xfrm>
        </p:spPr>
        <p:txBody>
          <a:bodyPr anchor="ctr">
            <a:normAutofit/>
          </a:bodyPr>
          <a:lstStyle/>
          <a:p>
            <a:pPr algn="ctr"/>
            <a:r>
              <a:rPr lang="en-IN" dirty="0"/>
              <a:t>Our publication </a:t>
            </a:r>
            <a:endParaRPr lang="en-US" dirty="0"/>
          </a:p>
        </p:txBody>
      </p:sp>
      <p:sp>
        <p:nvSpPr>
          <p:cNvPr id="3" name="Rectangle 2">
            <a:extLst>
              <a:ext uri="{FF2B5EF4-FFF2-40B4-BE49-F238E27FC236}">
                <a16:creationId xmlns:a16="http://schemas.microsoft.com/office/drawing/2014/main" id="{041FC7E9-10D3-0EA3-3E36-5E0E8B01B54B}"/>
              </a:ext>
            </a:extLst>
          </p:cNvPr>
          <p:cNvSpPr/>
          <p:nvPr/>
        </p:nvSpPr>
        <p:spPr>
          <a:xfrm>
            <a:off x="320842" y="1235242"/>
            <a:ext cx="11518232" cy="673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DC3C3E88-3A14-9495-A790-2769D7679A56}"/>
              </a:ext>
            </a:extLst>
          </p:cNvPr>
          <p:cNvPicPr>
            <a:picLocks noChangeAspect="1"/>
          </p:cNvPicPr>
          <p:nvPr/>
        </p:nvPicPr>
        <p:blipFill>
          <a:blip r:embed="rId3"/>
          <a:stretch>
            <a:fillRect/>
          </a:stretch>
        </p:blipFill>
        <p:spPr>
          <a:xfrm>
            <a:off x="4134617" y="1310091"/>
            <a:ext cx="3890681" cy="5503084"/>
          </a:xfrm>
          <a:prstGeom prst="rect">
            <a:avLst/>
          </a:prstGeom>
        </p:spPr>
      </p:pic>
    </p:spTree>
    <p:extLst>
      <p:ext uri="{BB962C8B-B14F-4D97-AF65-F5344CB8AC3E}">
        <p14:creationId xmlns:p14="http://schemas.microsoft.com/office/powerpoint/2010/main" val="856573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dirty="0">
                <a:solidFill>
                  <a:srgbClr val="FFFFFF"/>
                </a:solidFill>
              </a:rPr>
              <a:t>Thank You</a:t>
            </a:r>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
        <p:nvSpPr>
          <p:cNvPr id="6" name="Subtitle 5">
            <a:extLst>
              <a:ext uri="{FF2B5EF4-FFF2-40B4-BE49-F238E27FC236}">
                <a16:creationId xmlns:a16="http://schemas.microsoft.com/office/drawing/2014/main" id="{739FA524-536F-2996-300B-43E0A1786F71}"/>
              </a:ext>
            </a:extLst>
          </p:cNvPr>
          <p:cNvSpPr>
            <a:spLocks noGrp="1"/>
          </p:cNvSpPr>
          <p:nvPr>
            <p:ph type="subTitle" idx="1"/>
          </p:nvPr>
        </p:nvSpPr>
        <p:spPr>
          <a:xfrm>
            <a:off x="8391684" y="2495445"/>
            <a:ext cx="3183056" cy="590321"/>
          </a:xfrm>
        </p:spPr>
        <p:txBody>
          <a:bodyPr/>
          <a:lstStyle/>
          <a:p>
            <a:r>
              <a:rPr lang="en-IN" dirty="0"/>
              <a:t>.</a:t>
            </a:r>
          </a:p>
        </p:txBody>
      </p:sp>
    </p:spTree>
    <p:extLst>
      <p:ext uri="{BB962C8B-B14F-4D97-AF65-F5344CB8AC3E}">
        <p14:creationId xmlns:p14="http://schemas.microsoft.com/office/powerpoint/2010/main" val="3501347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7CFFB-AD9B-FEFC-6A90-B7D50CE1CE72}"/>
              </a:ext>
            </a:extLst>
          </p:cNvPr>
          <p:cNvSpPr>
            <a:spLocks noGrp="1"/>
          </p:cNvSpPr>
          <p:nvPr>
            <p:ph type="title"/>
          </p:nvPr>
        </p:nvSpPr>
        <p:spPr>
          <a:xfrm>
            <a:off x="459353" y="493163"/>
            <a:ext cx="11029616" cy="704695"/>
          </a:xfrm>
        </p:spPr>
        <p:txBody>
          <a:bodyPr/>
          <a:lstStyle/>
          <a:p>
            <a:r>
              <a:rPr lang="en-IN" dirty="0"/>
              <a:t>Introduction :-</a:t>
            </a:r>
          </a:p>
        </p:txBody>
      </p:sp>
      <p:sp>
        <p:nvSpPr>
          <p:cNvPr id="5" name="Rectangle 4">
            <a:extLst>
              <a:ext uri="{FF2B5EF4-FFF2-40B4-BE49-F238E27FC236}">
                <a16:creationId xmlns:a16="http://schemas.microsoft.com/office/drawing/2014/main" id="{32BB94CE-7D89-BBE4-0449-FD1F47ACD787}"/>
              </a:ext>
            </a:extLst>
          </p:cNvPr>
          <p:cNvSpPr/>
          <p:nvPr/>
        </p:nvSpPr>
        <p:spPr>
          <a:xfrm>
            <a:off x="134471" y="1227893"/>
            <a:ext cx="12057529" cy="104196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3" name="TextBox 2">
            <a:extLst>
              <a:ext uri="{FF2B5EF4-FFF2-40B4-BE49-F238E27FC236}">
                <a16:creationId xmlns:a16="http://schemas.microsoft.com/office/drawing/2014/main" id="{57360533-1AD0-88B2-2AA4-7AF12DC69465}"/>
              </a:ext>
            </a:extLst>
          </p:cNvPr>
          <p:cNvSpPr txBox="1"/>
          <p:nvPr/>
        </p:nvSpPr>
        <p:spPr>
          <a:xfrm>
            <a:off x="391979" y="1316059"/>
            <a:ext cx="5988581" cy="5445017"/>
          </a:xfrm>
          <a:prstGeom prst="rect">
            <a:avLst/>
          </a:prstGeom>
          <a:noFill/>
        </p:spPr>
        <p:txBody>
          <a:bodyPr wrap="square">
            <a:spAutoFit/>
          </a:bodyPr>
          <a:lstStyle/>
          <a:p>
            <a:pPr algn="l">
              <a:lnSpc>
                <a:spcPct val="150000"/>
              </a:lnSpc>
            </a:pPr>
            <a:r>
              <a:rPr lang="en-US" sz="3600" b="0" i="0" dirty="0">
                <a:solidFill>
                  <a:srgbClr val="000000"/>
                </a:solidFill>
                <a:effectLst/>
              </a:rPr>
              <a:t>T</a:t>
            </a:r>
            <a:r>
              <a:rPr lang="en-US" b="0" i="0" dirty="0">
                <a:solidFill>
                  <a:srgbClr val="000000"/>
                </a:solidFill>
                <a:effectLst/>
              </a:rPr>
              <a:t>he pharmaceutical supply chain network is a mechanism by which manufactured prescription medications are distributed to the patients. </a:t>
            </a:r>
          </a:p>
          <a:p>
            <a:pPr algn="l">
              <a:lnSpc>
                <a:spcPct val="150000"/>
              </a:lnSpc>
            </a:pPr>
            <a:r>
              <a:rPr lang="en-US" b="0" i="0" dirty="0">
                <a:solidFill>
                  <a:srgbClr val="000000"/>
                </a:solidFill>
                <a:effectLst/>
              </a:rPr>
              <a:t>• Tampering within the supply chain and counterfeit products pose a serious threat as it is difficult to investigate the true value of the medicine. </a:t>
            </a:r>
          </a:p>
          <a:p>
            <a:pPr algn="l">
              <a:lnSpc>
                <a:spcPct val="150000"/>
              </a:lnSpc>
            </a:pPr>
            <a:r>
              <a:rPr lang="en-US" b="0" i="0" dirty="0">
                <a:solidFill>
                  <a:srgbClr val="000000"/>
                </a:solidFill>
                <a:effectLst/>
              </a:rPr>
              <a:t>• Strong and elegant supply chains and a prompt customer service are the two key factors that define a successful logistic company. </a:t>
            </a:r>
          </a:p>
          <a:p>
            <a:pPr algn="l">
              <a:lnSpc>
                <a:spcPct val="150000"/>
              </a:lnSpc>
            </a:pPr>
            <a:r>
              <a:rPr lang="en-US" b="0" i="0" dirty="0">
                <a:solidFill>
                  <a:srgbClr val="000000"/>
                </a:solidFill>
                <a:effectLst/>
              </a:rPr>
              <a:t>• Therefore we propose a system which is an amalgamation of powerful technology- Blockchain which helps in solving the threat of counterfeit medicines.</a:t>
            </a:r>
            <a:endParaRPr lang="en-US" b="0" i="0" dirty="0">
              <a:effectLst/>
            </a:endParaRPr>
          </a:p>
        </p:txBody>
      </p:sp>
      <p:pic>
        <p:nvPicPr>
          <p:cNvPr id="6" name="Picture 5">
            <a:extLst>
              <a:ext uri="{FF2B5EF4-FFF2-40B4-BE49-F238E27FC236}">
                <a16:creationId xmlns:a16="http://schemas.microsoft.com/office/drawing/2014/main" id="{20B7CF03-582D-CA5C-D601-FEB54C268E90}"/>
              </a:ext>
            </a:extLst>
          </p:cNvPr>
          <p:cNvPicPr>
            <a:picLocks noChangeAspect="1"/>
          </p:cNvPicPr>
          <p:nvPr/>
        </p:nvPicPr>
        <p:blipFill>
          <a:blip r:embed="rId2"/>
          <a:stretch>
            <a:fillRect/>
          </a:stretch>
        </p:blipFill>
        <p:spPr>
          <a:xfrm>
            <a:off x="7404235" y="2456251"/>
            <a:ext cx="3737195" cy="27175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20027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DF62A628-DA3F-4CBD-72B5-FF1F05E2FA91}"/>
              </a:ext>
            </a:extLst>
          </p:cNvPr>
          <p:cNvSpPr/>
          <p:nvPr/>
        </p:nvSpPr>
        <p:spPr>
          <a:xfrm>
            <a:off x="1864659" y="183080"/>
            <a:ext cx="8373035" cy="551258"/>
          </a:xfrm>
          <a:prstGeom prst="roundRect">
            <a:avLst/>
          </a:prstGeom>
          <a:solidFill>
            <a:srgbClr val="45CB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5666017D-1C5B-6C22-CDCC-7B906ED50D2F}"/>
              </a:ext>
            </a:extLst>
          </p:cNvPr>
          <p:cNvSpPr/>
          <p:nvPr/>
        </p:nvSpPr>
        <p:spPr>
          <a:xfrm>
            <a:off x="397489" y="1075766"/>
            <a:ext cx="11397022" cy="5351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1" name="Group 160">
            <a:extLst>
              <a:ext uri="{FF2B5EF4-FFF2-40B4-BE49-F238E27FC236}">
                <a16:creationId xmlns:a16="http://schemas.microsoft.com/office/drawing/2014/main" id="{61B66D9F-CD3A-4515-B876-6B631A20133D}"/>
              </a:ext>
            </a:extLst>
          </p:cNvPr>
          <p:cNvGrpSpPr/>
          <p:nvPr/>
        </p:nvGrpSpPr>
        <p:grpSpPr>
          <a:xfrm>
            <a:off x="245087" y="1330577"/>
            <a:ext cx="11557913" cy="4969680"/>
            <a:chOff x="243003" y="866553"/>
            <a:chExt cx="11557913" cy="4969680"/>
          </a:xfrm>
        </p:grpSpPr>
        <p:grpSp>
          <p:nvGrpSpPr>
            <p:cNvPr id="8" name="Graphic 4">
              <a:extLst>
                <a:ext uri="{FF2B5EF4-FFF2-40B4-BE49-F238E27FC236}">
                  <a16:creationId xmlns:a16="http://schemas.microsoft.com/office/drawing/2014/main" id="{834AC344-0855-4F4C-BC8A-55ABB9C00238}"/>
                </a:ext>
              </a:extLst>
            </p:cNvPr>
            <p:cNvGrpSpPr/>
            <p:nvPr/>
          </p:nvGrpSpPr>
          <p:grpSpPr>
            <a:xfrm>
              <a:off x="3404259" y="866553"/>
              <a:ext cx="5383482" cy="4969680"/>
              <a:chOff x="3998309" y="1414941"/>
              <a:chExt cx="4195381" cy="3872904"/>
            </a:xfrm>
            <a:solidFill>
              <a:schemeClr val="accent1"/>
            </a:solidFill>
          </p:grpSpPr>
          <p:grpSp>
            <p:nvGrpSpPr>
              <p:cNvPr id="9" name="Graphic 4">
                <a:extLst>
                  <a:ext uri="{FF2B5EF4-FFF2-40B4-BE49-F238E27FC236}">
                    <a16:creationId xmlns:a16="http://schemas.microsoft.com/office/drawing/2014/main" id="{834AC344-0855-4F4C-BC8A-55ABB9C00238}"/>
                  </a:ext>
                </a:extLst>
              </p:cNvPr>
              <p:cNvGrpSpPr/>
              <p:nvPr/>
            </p:nvGrpSpPr>
            <p:grpSpPr>
              <a:xfrm>
                <a:off x="3998309" y="1414941"/>
                <a:ext cx="4195381" cy="3869243"/>
                <a:chOff x="3998309" y="1414941"/>
                <a:chExt cx="4195381" cy="3869243"/>
              </a:xfrm>
              <a:solidFill>
                <a:srgbClr val="F3EAC7"/>
              </a:solidFill>
            </p:grpSpPr>
            <p:sp>
              <p:nvSpPr>
                <p:cNvPr id="10" name="Freeform: Shape 9">
                  <a:extLst>
                    <a:ext uri="{FF2B5EF4-FFF2-40B4-BE49-F238E27FC236}">
                      <a16:creationId xmlns:a16="http://schemas.microsoft.com/office/drawing/2014/main" id="{48F18EDF-24E7-4BFC-894C-3095AA86C6C7}"/>
                    </a:ext>
                  </a:extLst>
                </p:cNvPr>
                <p:cNvSpPr/>
                <p:nvPr/>
              </p:nvSpPr>
              <p:spPr>
                <a:xfrm>
                  <a:off x="6785133" y="3417379"/>
                  <a:ext cx="627507" cy="19050"/>
                </a:xfrm>
                <a:custGeom>
                  <a:avLst/>
                  <a:gdLst>
                    <a:gd name="connsiteX0" fmla="*/ 617982 w 627507"/>
                    <a:gd name="connsiteY0" fmla="*/ 19050 h 19050"/>
                    <a:gd name="connsiteX1" fmla="*/ 9525 w 627507"/>
                    <a:gd name="connsiteY1" fmla="*/ 19050 h 19050"/>
                    <a:gd name="connsiteX2" fmla="*/ 0 w 627507"/>
                    <a:gd name="connsiteY2" fmla="*/ 9525 h 19050"/>
                    <a:gd name="connsiteX3" fmla="*/ 9525 w 627507"/>
                    <a:gd name="connsiteY3" fmla="*/ 0 h 19050"/>
                    <a:gd name="connsiteX4" fmla="*/ 617982 w 627507"/>
                    <a:gd name="connsiteY4" fmla="*/ 0 h 19050"/>
                    <a:gd name="connsiteX5" fmla="*/ 627507 w 627507"/>
                    <a:gd name="connsiteY5" fmla="*/ 9525 h 19050"/>
                    <a:gd name="connsiteX6" fmla="*/ 617982 w 627507"/>
                    <a:gd name="connsiteY6" fmla="*/ 1905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507" h="19050">
                      <a:moveTo>
                        <a:pt x="617982" y="19050"/>
                      </a:moveTo>
                      <a:lnTo>
                        <a:pt x="9525" y="19050"/>
                      </a:lnTo>
                      <a:cubicBezTo>
                        <a:pt x="4267" y="19050"/>
                        <a:pt x="0" y="14783"/>
                        <a:pt x="0" y="9525"/>
                      </a:cubicBezTo>
                      <a:cubicBezTo>
                        <a:pt x="0" y="4267"/>
                        <a:pt x="4267" y="0"/>
                        <a:pt x="9525" y="0"/>
                      </a:cubicBezTo>
                      <a:lnTo>
                        <a:pt x="617982" y="0"/>
                      </a:lnTo>
                      <a:cubicBezTo>
                        <a:pt x="623240" y="0"/>
                        <a:pt x="627507" y="4267"/>
                        <a:pt x="627507" y="9525"/>
                      </a:cubicBezTo>
                      <a:cubicBezTo>
                        <a:pt x="627507" y="14783"/>
                        <a:pt x="623240" y="19050"/>
                        <a:pt x="617982" y="19050"/>
                      </a:cubicBezTo>
                      <a:close/>
                    </a:path>
                  </a:pathLst>
                </a:custGeom>
                <a:solidFill>
                  <a:srgbClr val="F3EAC7"/>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C666C0E-1E5B-4A84-B184-E3CB0225A333}"/>
                    </a:ext>
                  </a:extLst>
                </p:cNvPr>
                <p:cNvSpPr/>
                <p:nvPr/>
              </p:nvSpPr>
              <p:spPr>
                <a:xfrm>
                  <a:off x="4779359" y="3417379"/>
                  <a:ext cx="627506" cy="19050"/>
                </a:xfrm>
                <a:custGeom>
                  <a:avLst/>
                  <a:gdLst>
                    <a:gd name="connsiteX0" fmla="*/ 617982 w 627506"/>
                    <a:gd name="connsiteY0" fmla="*/ 19050 h 19050"/>
                    <a:gd name="connsiteX1" fmla="*/ 9525 w 627506"/>
                    <a:gd name="connsiteY1" fmla="*/ 19050 h 19050"/>
                    <a:gd name="connsiteX2" fmla="*/ 0 w 627506"/>
                    <a:gd name="connsiteY2" fmla="*/ 9525 h 19050"/>
                    <a:gd name="connsiteX3" fmla="*/ 9525 w 627506"/>
                    <a:gd name="connsiteY3" fmla="*/ 0 h 19050"/>
                    <a:gd name="connsiteX4" fmla="*/ 617982 w 627506"/>
                    <a:gd name="connsiteY4" fmla="*/ 0 h 19050"/>
                    <a:gd name="connsiteX5" fmla="*/ 627507 w 627506"/>
                    <a:gd name="connsiteY5" fmla="*/ 9525 h 19050"/>
                    <a:gd name="connsiteX6" fmla="*/ 617982 w 627506"/>
                    <a:gd name="connsiteY6" fmla="*/ 1905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506" h="19050">
                      <a:moveTo>
                        <a:pt x="617982" y="19050"/>
                      </a:moveTo>
                      <a:lnTo>
                        <a:pt x="9525" y="19050"/>
                      </a:lnTo>
                      <a:cubicBezTo>
                        <a:pt x="4267" y="19050"/>
                        <a:pt x="0" y="14783"/>
                        <a:pt x="0" y="9525"/>
                      </a:cubicBezTo>
                      <a:cubicBezTo>
                        <a:pt x="0" y="4267"/>
                        <a:pt x="4267" y="0"/>
                        <a:pt x="9525" y="0"/>
                      </a:cubicBezTo>
                      <a:lnTo>
                        <a:pt x="617982" y="0"/>
                      </a:lnTo>
                      <a:cubicBezTo>
                        <a:pt x="623240" y="0"/>
                        <a:pt x="627507" y="4267"/>
                        <a:pt x="627507" y="9525"/>
                      </a:cubicBezTo>
                      <a:cubicBezTo>
                        <a:pt x="627507" y="14783"/>
                        <a:pt x="623240" y="19050"/>
                        <a:pt x="617982" y="19050"/>
                      </a:cubicBezTo>
                      <a:close/>
                    </a:path>
                  </a:pathLst>
                </a:custGeom>
                <a:solidFill>
                  <a:srgbClr val="F3EAC7"/>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D38AA30A-017A-494C-A5C9-865D34B41878}"/>
                    </a:ext>
                  </a:extLst>
                </p:cNvPr>
                <p:cNvSpPr/>
                <p:nvPr/>
              </p:nvSpPr>
              <p:spPr>
                <a:xfrm>
                  <a:off x="6374129" y="3778472"/>
                  <a:ext cx="238982" cy="1363694"/>
                </a:xfrm>
                <a:custGeom>
                  <a:avLst/>
                  <a:gdLst>
                    <a:gd name="connsiteX0" fmla="*/ 229648 w 238982"/>
                    <a:gd name="connsiteY0" fmla="*/ 1363694 h 1363694"/>
                    <a:gd name="connsiteX1" fmla="*/ 220123 w 238982"/>
                    <a:gd name="connsiteY1" fmla="*/ 1354169 h 1363694"/>
                    <a:gd name="connsiteX2" fmla="*/ 220123 w 238982"/>
                    <a:gd name="connsiteY2" fmla="*/ 763048 h 1363694"/>
                    <a:gd name="connsiteX3" fmla="*/ 2762 w 238982"/>
                    <a:gd name="connsiteY3" fmla="*/ 545878 h 1363694"/>
                    <a:gd name="connsiteX4" fmla="*/ 0 w 238982"/>
                    <a:gd name="connsiteY4" fmla="*/ 539115 h 1363694"/>
                    <a:gd name="connsiteX5" fmla="*/ 0 w 238982"/>
                    <a:gd name="connsiteY5" fmla="*/ 9525 h 1363694"/>
                    <a:gd name="connsiteX6" fmla="*/ 9525 w 238982"/>
                    <a:gd name="connsiteY6" fmla="*/ 0 h 1363694"/>
                    <a:gd name="connsiteX7" fmla="*/ 19050 w 238982"/>
                    <a:gd name="connsiteY7" fmla="*/ 9525 h 1363694"/>
                    <a:gd name="connsiteX8" fmla="*/ 19050 w 238982"/>
                    <a:gd name="connsiteY8" fmla="*/ 535210 h 1363694"/>
                    <a:gd name="connsiteX9" fmla="*/ 236220 w 238982"/>
                    <a:gd name="connsiteY9" fmla="*/ 752380 h 1363694"/>
                    <a:gd name="connsiteX10" fmla="*/ 238982 w 238982"/>
                    <a:gd name="connsiteY10" fmla="*/ 759047 h 1363694"/>
                    <a:gd name="connsiteX11" fmla="*/ 238982 w 238982"/>
                    <a:gd name="connsiteY11" fmla="*/ 1354169 h 1363694"/>
                    <a:gd name="connsiteX12" fmla="*/ 229648 w 238982"/>
                    <a:gd name="connsiteY12" fmla="*/ 1363694 h 136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8982" h="1363694">
                      <a:moveTo>
                        <a:pt x="229648" y="1363694"/>
                      </a:moveTo>
                      <a:cubicBezTo>
                        <a:pt x="224390" y="1363694"/>
                        <a:pt x="220123" y="1359427"/>
                        <a:pt x="220123" y="1354169"/>
                      </a:cubicBezTo>
                      <a:lnTo>
                        <a:pt x="220123" y="763048"/>
                      </a:lnTo>
                      <a:lnTo>
                        <a:pt x="2762" y="545878"/>
                      </a:lnTo>
                      <a:cubicBezTo>
                        <a:pt x="981" y="544078"/>
                        <a:pt x="-19" y="541649"/>
                        <a:pt x="0" y="539115"/>
                      </a:cubicBezTo>
                      <a:lnTo>
                        <a:pt x="0" y="9525"/>
                      </a:lnTo>
                      <a:cubicBezTo>
                        <a:pt x="0" y="4267"/>
                        <a:pt x="4267" y="0"/>
                        <a:pt x="9525" y="0"/>
                      </a:cubicBezTo>
                      <a:cubicBezTo>
                        <a:pt x="14783" y="0"/>
                        <a:pt x="19050" y="4267"/>
                        <a:pt x="19050" y="9525"/>
                      </a:cubicBezTo>
                      <a:lnTo>
                        <a:pt x="19050" y="535210"/>
                      </a:lnTo>
                      <a:lnTo>
                        <a:pt x="236220" y="752380"/>
                      </a:lnTo>
                      <a:cubicBezTo>
                        <a:pt x="237982" y="754151"/>
                        <a:pt x="238973" y="756552"/>
                        <a:pt x="238982" y="759047"/>
                      </a:cubicBezTo>
                      <a:lnTo>
                        <a:pt x="238982" y="1354169"/>
                      </a:lnTo>
                      <a:cubicBezTo>
                        <a:pt x="238982" y="1359360"/>
                        <a:pt x="234830" y="1363590"/>
                        <a:pt x="229648" y="1363694"/>
                      </a:cubicBezTo>
                      <a:close/>
                    </a:path>
                  </a:pathLst>
                </a:custGeom>
                <a:solidFill>
                  <a:srgbClr val="F3EAC7"/>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FDAA75EA-283E-4E29-905D-A1A5E81DDC1D}"/>
                    </a:ext>
                  </a:extLst>
                </p:cNvPr>
                <p:cNvSpPr/>
                <p:nvPr/>
              </p:nvSpPr>
              <p:spPr>
                <a:xfrm>
                  <a:off x="6236112" y="3892200"/>
                  <a:ext cx="155646" cy="1145381"/>
                </a:xfrm>
                <a:custGeom>
                  <a:avLst/>
                  <a:gdLst>
                    <a:gd name="connsiteX0" fmla="*/ 146399 w 155646"/>
                    <a:gd name="connsiteY0" fmla="*/ 1145381 h 1145381"/>
                    <a:gd name="connsiteX1" fmla="*/ 136874 w 155646"/>
                    <a:gd name="connsiteY1" fmla="*/ 1135856 h 1145381"/>
                    <a:gd name="connsiteX2" fmla="*/ 136874 w 155646"/>
                    <a:gd name="connsiteY2" fmla="*/ 902589 h 1145381"/>
                    <a:gd name="connsiteX3" fmla="*/ 2763 w 155646"/>
                    <a:gd name="connsiteY3" fmla="*/ 768763 h 1145381"/>
                    <a:gd name="connsiteX4" fmla="*/ 0 w 155646"/>
                    <a:gd name="connsiteY4" fmla="*/ 762000 h 1145381"/>
                    <a:gd name="connsiteX5" fmla="*/ 0 w 155646"/>
                    <a:gd name="connsiteY5" fmla="*/ 9525 h 1145381"/>
                    <a:gd name="connsiteX6" fmla="*/ 9525 w 155646"/>
                    <a:gd name="connsiteY6" fmla="*/ 0 h 1145381"/>
                    <a:gd name="connsiteX7" fmla="*/ 19050 w 155646"/>
                    <a:gd name="connsiteY7" fmla="*/ 9525 h 1145381"/>
                    <a:gd name="connsiteX8" fmla="*/ 19050 w 155646"/>
                    <a:gd name="connsiteY8" fmla="*/ 758190 h 1145381"/>
                    <a:gd name="connsiteX9" fmla="*/ 152877 w 155646"/>
                    <a:gd name="connsiteY9" fmla="*/ 891540 h 1145381"/>
                    <a:gd name="connsiteX10" fmla="*/ 155639 w 155646"/>
                    <a:gd name="connsiteY10" fmla="*/ 898207 h 1145381"/>
                    <a:gd name="connsiteX11" fmla="*/ 155639 w 155646"/>
                    <a:gd name="connsiteY11" fmla="*/ 1135475 h 1145381"/>
                    <a:gd name="connsiteX12" fmla="*/ 146504 w 155646"/>
                    <a:gd name="connsiteY12" fmla="*/ 1145381 h 1145381"/>
                    <a:gd name="connsiteX13" fmla="*/ 146399 w 155646"/>
                    <a:gd name="connsiteY13" fmla="*/ 1145381 h 114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646" h="1145381">
                      <a:moveTo>
                        <a:pt x="146399" y="1145381"/>
                      </a:moveTo>
                      <a:cubicBezTo>
                        <a:pt x="141142" y="1145381"/>
                        <a:pt x="136874" y="1141114"/>
                        <a:pt x="136874" y="1135856"/>
                      </a:cubicBezTo>
                      <a:lnTo>
                        <a:pt x="136874" y="902589"/>
                      </a:lnTo>
                      <a:lnTo>
                        <a:pt x="2763" y="768763"/>
                      </a:lnTo>
                      <a:cubicBezTo>
                        <a:pt x="981" y="766963"/>
                        <a:pt x="-19" y="764534"/>
                        <a:pt x="0" y="762000"/>
                      </a:cubicBezTo>
                      <a:lnTo>
                        <a:pt x="0" y="9525"/>
                      </a:lnTo>
                      <a:cubicBezTo>
                        <a:pt x="0" y="4267"/>
                        <a:pt x="4267" y="0"/>
                        <a:pt x="9525" y="0"/>
                      </a:cubicBezTo>
                      <a:cubicBezTo>
                        <a:pt x="14783" y="0"/>
                        <a:pt x="19050" y="4267"/>
                        <a:pt x="19050" y="9525"/>
                      </a:cubicBezTo>
                      <a:lnTo>
                        <a:pt x="19050" y="758190"/>
                      </a:lnTo>
                      <a:lnTo>
                        <a:pt x="152877" y="891540"/>
                      </a:lnTo>
                      <a:cubicBezTo>
                        <a:pt x="154639" y="893311"/>
                        <a:pt x="155629" y="895712"/>
                        <a:pt x="155639" y="898207"/>
                      </a:cubicBezTo>
                      <a:lnTo>
                        <a:pt x="155639" y="1135475"/>
                      </a:lnTo>
                      <a:cubicBezTo>
                        <a:pt x="155848" y="1140733"/>
                        <a:pt x="151762" y="1145162"/>
                        <a:pt x="146504" y="1145381"/>
                      </a:cubicBezTo>
                      <a:cubicBezTo>
                        <a:pt x="146466" y="1145381"/>
                        <a:pt x="146438" y="1145381"/>
                        <a:pt x="146399" y="1145381"/>
                      </a:cubicBezTo>
                      <a:close/>
                    </a:path>
                  </a:pathLst>
                </a:custGeom>
                <a:solidFill>
                  <a:srgbClr val="F3EAC7"/>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F337EBAC-D4E2-45E1-B5A7-FD23D61425EA}"/>
                    </a:ext>
                  </a:extLst>
                </p:cNvPr>
                <p:cNvSpPr/>
                <p:nvPr/>
              </p:nvSpPr>
              <p:spPr>
                <a:xfrm>
                  <a:off x="6760698" y="3933726"/>
                  <a:ext cx="1263884" cy="773243"/>
                </a:xfrm>
                <a:custGeom>
                  <a:avLst/>
                  <a:gdLst>
                    <a:gd name="connsiteX0" fmla="*/ 1253922 w 1263884"/>
                    <a:gd name="connsiteY0" fmla="*/ 773243 h 773243"/>
                    <a:gd name="connsiteX1" fmla="*/ 1247255 w 1263884"/>
                    <a:gd name="connsiteY1" fmla="*/ 770481 h 773243"/>
                    <a:gd name="connsiteX2" fmla="*/ 797865 w 1263884"/>
                    <a:gd name="connsiteY2" fmla="*/ 321092 h 773243"/>
                    <a:gd name="connsiteX3" fmla="*/ 311519 w 1263884"/>
                    <a:gd name="connsiteY3" fmla="*/ 321092 h 773243"/>
                    <a:gd name="connsiteX4" fmla="*/ 304756 w 1263884"/>
                    <a:gd name="connsiteY4" fmla="*/ 318234 h 773243"/>
                    <a:gd name="connsiteX5" fmla="*/ 2813 w 1263884"/>
                    <a:gd name="connsiteY5" fmla="*/ 16292 h 773243"/>
                    <a:gd name="connsiteX6" fmla="*/ 2766 w 1263884"/>
                    <a:gd name="connsiteY6" fmla="*/ 2814 h 773243"/>
                    <a:gd name="connsiteX7" fmla="*/ 16244 w 1263884"/>
                    <a:gd name="connsiteY7" fmla="*/ 2766 h 773243"/>
                    <a:gd name="connsiteX8" fmla="*/ 315424 w 1263884"/>
                    <a:gd name="connsiteY8" fmla="*/ 302042 h 773243"/>
                    <a:gd name="connsiteX9" fmla="*/ 802152 w 1263884"/>
                    <a:gd name="connsiteY9" fmla="*/ 302042 h 773243"/>
                    <a:gd name="connsiteX10" fmla="*/ 808914 w 1263884"/>
                    <a:gd name="connsiteY10" fmla="*/ 304804 h 773243"/>
                    <a:gd name="connsiteX11" fmla="*/ 1261066 w 1263884"/>
                    <a:gd name="connsiteY11" fmla="*/ 756955 h 773243"/>
                    <a:gd name="connsiteX12" fmla="*/ 1261123 w 1263884"/>
                    <a:gd name="connsiteY12" fmla="*/ 770424 h 773243"/>
                    <a:gd name="connsiteX13" fmla="*/ 1254303 w 1263884"/>
                    <a:gd name="connsiteY13" fmla="*/ 773243 h 773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3884" h="773243">
                      <a:moveTo>
                        <a:pt x="1253922" y="773243"/>
                      </a:moveTo>
                      <a:cubicBezTo>
                        <a:pt x="1251427" y="773234"/>
                        <a:pt x="1249026" y="772243"/>
                        <a:pt x="1247255" y="770481"/>
                      </a:cubicBezTo>
                      <a:lnTo>
                        <a:pt x="797865" y="321092"/>
                      </a:lnTo>
                      <a:lnTo>
                        <a:pt x="311519" y="321092"/>
                      </a:lnTo>
                      <a:cubicBezTo>
                        <a:pt x="308976" y="321082"/>
                        <a:pt x="306537" y="320053"/>
                        <a:pt x="304756" y="318234"/>
                      </a:cubicBezTo>
                      <a:lnTo>
                        <a:pt x="2813" y="16292"/>
                      </a:lnTo>
                      <a:cubicBezTo>
                        <a:pt x="-920" y="12586"/>
                        <a:pt x="-939" y="6547"/>
                        <a:pt x="2766" y="2814"/>
                      </a:cubicBezTo>
                      <a:cubicBezTo>
                        <a:pt x="6471" y="-920"/>
                        <a:pt x="12510" y="-939"/>
                        <a:pt x="16244" y="2766"/>
                      </a:cubicBezTo>
                      <a:lnTo>
                        <a:pt x="315424" y="302042"/>
                      </a:lnTo>
                      <a:lnTo>
                        <a:pt x="802152" y="302042"/>
                      </a:lnTo>
                      <a:cubicBezTo>
                        <a:pt x="804685" y="302022"/>
                        <a:pt x="807114" y="303023"/>
                        <a:pt x="808914" y="304804"/>
                      </a:cubicBezTo>
                      <a:lnTo>
                        <a:pt x="1261066" y="756955"/>
                      </a:lnTo>
                      <a:cubicBezTo>
                        <a:pt x="1264800" y="760661"/>
                        <a:pt x="1264829" y="766690"/>
                        <a:pt x="1261123" y="770424"/>
                      </a:cubicBezTo>
                      <a:cubicBezTo>
                        <a:pt x="1259323" y="772243"/>
                        <a:pt x="1256866" y="773262"/>
                        <a:pt x="1254303" y="773243"/>
                      </a:cubicBezTo>
                      <a:close/>
                    </a:path>
                  </a:pathLst>
                </a:custGeom>
                <a:solidFill>
                  <a:srgbClr val="F3EAC7"/>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EDAE576-D4A6-42F6-BF02-B61421FA56C8}"/>
                    </a:ext>
                  </a:extLst>
                </p:cNvPr>
                <p:cNvSpPr/>
                <p:nvPr/>
              </p:nvSpPr>
              <p:spPr>
                <a:xfrm>
                  <a:off x="6682549" y="3779424"/>
                  <a:ext cx="379362" cy="862488"/>
                </a:xfrm>
                <a:custGeom>
                  <a:avLst/>
                  <a:gdLst>
                    <a:gd name="connsiteX0" fmla="*/ 370046 w 379362"/>
                    <a:gd name="connsiteY0" fmla="*/ 862489 h 862488"/>
                    <a:gd name="connsiteX1" fmla="*/ 364522 w 379362"/>
                    <a:gd name="connsiteY1" fmla="*/ 860679 h 862488"/>
                    <a:gd name="connsiteX2" fmla="*/ 4001 w 379362"/>
                    <a:gd name="connsiteY2" fmla="*/ 599027 h 862488"/>
                    <a:gd name="connsiteX3" fmla="*/ 0 w 379362"/>
                    <a:gd name="connsiteY3" fmla="*/ 591312 h 862488"/>
                    <a:gd name="connsiteX4" fmla="*/ 0 w 379362"/>
                    <a:gd name="connsiteY4" fmla="*/ 9525 h 862488"/>
                    <a:gd name="connsiteX5" fmla="*/ 9525 w 379362"/>
                    <a:gd name="connsiteY5" fmla="*/ 0 h 862488"/>
                    <a:gd name="connsiteX6" fmla="*/ 19050 w 379362"/>
                    <a:gd name="connsiteY6" fmla="*/ 9525 h 862488"/>
                    <a:gd name="connsiteX7" fmla="*/ 19050 w 379362"/>
                    <a:gd name="connsiteY7" fmla="*/ 586454 h 862488"/>
                    <a:gd name="connsiteX8" fmla="*/ 375476 w 379362"/>
                    <a:gd name="connsiteY8" fmla="*/ 845248 h 862488"/>
                    <a:gd name="connsiteX9" fmla="*/ 377571 w 379362"/>
                    <a:gd name="connsiteY9" fmla="*/ 858488 h 862488"/>
                    <a:gd name="connsiteX10" fmla="*/ 370046 w 379362"/>
                    <a:gd name="connsiteY10" fmla="*/ 862489 h 86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9362" h="862488">
                      <a:moveTo>
                        <a:pt x="370046" y="862489"/>
                      </a:moveTo>
                      <a:cubicBezTo>
                        <a:pt x="368065" y="862479"/>
                        <a:pt x="366132" y="861841"/>
                        <a:pt x="364522" y="860679"/>
                      </a:cubicBezTo>
                      <a:lnTo>
                        <a:pt x="4001" y="599027"/>
                      </a:lnTo>
                      <a:cubicBezTo>
                        <a:pt x="1505" y="597246"/>
                        <a:pt x="10" y="594379"/>
                        <a:pt x="0" y="591312"/>
                      </a:cubicBezTo>
                      <a:lnTo>
                        <a:pt x="0" y="9525"/>
                      </a:lnTo>
                      <a:cubicBezTo>
                        <a:pt x="0" y="4267"/>
                        <a:pt x="4267" y="0"/>
                        <a:pt x="9525" y="0"/>
                      </a:cubicBezTo>
                      <a:cubicBezTo>
                        <a:pt x="14783" y="0"/>
                        <a:pt x="19050" y="4267"/>
                        <a:pt x="19050" y="9525"/>
                      </a:cubicBezTo>
                      <a:lnTo>
                        <a:pt x="19050" y="586454"/>
                      </a:lnTo>
                      <a:lnTo>
                        <a:pt x="375476" y="845248"/>
                      </a:lnTo>
                      <a:cubicBezTo>
                        <a:pt x="379686" y="848344"/>
                        <a:pt x="380619" y="854250"/>
                        <a:pt x="377571" y="858488"/>
                      </a:cubicBezTo>
                      <a:cubicBezTo>
                        <a:pt x="375828" y="860936"/>
                        <a:pt x="373047" y="862413"/>
                        <a:pt x="370046" y="862489"/>
                      </a:cubicBezTo>
                      <a:close/>
                    </a:path>
                  </a:pathLst>
                </a:custGeom>
                <a:solidFill>
                  <a:srgbClr val="F3EAC7"/>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1E85542-3A00-44E4-BD51-705EC2D1FE07}"/>
                    </a:ext>
                  </a:extLst>
                </p:cNvPr>
                <p:cNvSpPr/>
                <p:nvPr/>
              </p:nvSpPr>
              <p:spPr>
                <a:xfrm>
                  <a:off x="6236398" y="1681733"/>
                  <a:ext cx="202787" cy="1168725"/>
                </a:xfrm>
                <a:custGeom>
                  <a:avLst/>
                  <a:gdLst>
                    <a:gd name="connsiteX0" fmla="*/ 9525 w 202787"/>
                    <a:gd name="connsiteY0" fmla="*/ 1168718 h 1168725"/>
                    <a:gd name="connsiteX1" fmla="*/ 0 w 202787"/>
                    <a:gd name="connsiteY1" fmla="*/ 1159193 h 1168725"/>
                    <a:gd name="connsiteX2" fmla="*/ 0 w 202787"/>
                    <a:gd name="connsiteY2" fmla="*/ 560451 h 1168725"/>
                    <a:gd name="connsiteX3" fmla="*/ 2762 w 202787"/>
                    <a:gd name="connsiteY3" fmla="*/ 553688 h 1168725"/>
                    <a:gd name="connsiteX4" fmla="*/ 183737 w 202787"/>
                    <a:gd name="connsiteY4" fmla="*/ 372713 h 1168725"/>
                    <a:gd name="connsiteX5" fmla="*/ 183737 w 202787"/>
                    <a:gd name="connsiteY5" fmla="*/ 9525 h 1168725"/>
                    <a:gd name="connsiteX6" fmla="*/ 193262 w 202787"/>
                    <a:gd name="connsiteY6" fmla="*/ 0 h 1168725"/>
                    <a:gd name="connsiteX7" fmla="*/ 202787 w 202787"/>
                    <a:gd name="connsiteY7" fmla="*/ 9525 h 1168725"/>
                    <a:gd name="connsiteX8" fmla="*/ 202787 w 202787"/>
                    <a:gd name="connsiteY8" fmla="*/ 377095 h 1168725"/>
                    <a:gd name="connsiteX9" fmla="*/ 199930 w 202787"/>
                    <a:gd name="connsiteY9" fmla="*/ 383858 h 1168725"/>
                    <a:gd name="connsiteX10" fmla="*/ 19431 w 202787"/>
                    <a:gd name="connsiteY10" fmla="*/ 564833 h 1168725"/>
                    <a:gd name="connsiteX11" fmla="*/ 19431 w 202787"/>
                    <a:gd name="connsiteY11" fmla="*/ 1159669 h 1168725"/>
                    <a:gd name="connsiteX12" fmla="*/ 9525 w 202787"/>
                    <a:gd name="connsiteY12" fmla="*/ 1168718 h 1168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787" h="1168725">
                      <a:moveTo>
                        <a:pt x="9525" y="1168718"/>
                      </a:moveTo>
                      <a:cubicBezTo>
                        <a:pt x="4267" y="1168718"/>
                        <a:pt x="0" y="1164450"/>
                        <a:pt x="0" y="1159193"/>
                      </a:cubicBezTo>
                      <a:lnTo>
                        <a:pt x="0" y="560451"/>
                      </a:lnTo>
                      <a:cubicBezTo>
                        <a:pt x="38" y="557927"/>
                        <a:pt x="1019" y="555517"/>
                        <a:pt x="2762" y="553688"/>
                      </a:cubicBezTo>
                      <a:lnTo>
                        <a:pt x="183737" y="372713"/>
                      </a:lnTo>
                      <a:lnTo>
                        <a:pt x="183737" y="9525"/>
                      </a:lnTo>
                      <a:cubicBezTo>
                        <a:pt x="183737" y="4264"/>
                        <a:pt x="188005" y="0"/>
                        <a:pt x="193262" y="0"/>
                      </a:cubicBezTo>
                      <a:cubicBezTo>
                        <a:pt x="198520" y="0"/>
                        <a:pt x="202787" y="4264"/>
                        <a:pt x="202787" y="9525"/>
                      </a:cubicBezTo>
                      <a:lnTo>
                        <a:pt x="202787" y="377095"/>
                      </a:lnTo>
                      <a:cubicBezTo>
                        <a:pt x="202778" y="379638"/>
                        <a:pt x="201749" y="382076"/>
                        <a:pt x="199930" y="383858"/>
                      </a:cubicBezTo>
                      <a:lnTo>
                        <a:pt x="19431" y="564833"/>
                      </a:lnTo>
                      <a:lnTo>
                        <a:pt x="19431" y="1159669"/>
                      </a:lnTo>
                      <a:cubicBezTo>
                        <a:pt x="19174" y="1164898"/>
                        <a:pt x="14754" y="1168937"/>
                        <a:pt x="9525" y="1168718"/>
                      </a:cubicBezTo>
                      <a:close/>
                    </a:path>
                  </a:pathLst>
                </a:custGeom>
                <a:solidFill>
                  <a:srgbClr val="F3EAC7"/>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72D50D9-34DA-4EC2-ABF1-DDAC6349DF55}"/>
                    </a:ext>
                  </a:extLst>
                </p:cNvPr>
                <p:cNvSpPr/>
                <p:nvPr/>
              </p:nvSpPr>
              <p:spPr>
                <a:xfrm>
                  <a:off x="6682454" y="2083209"/>
                  <a:ext cx="469633" cy="903069"/>
                </a:xfrm>
                <a:custGeom>
                  <a:avLst/>
                  <a:gdLst>
                    <a:gd name="connsiteX0" fmla="*/ 9525 w 469633"/>
                    <a:gd name="connsiteY0" fmla="*/ 903069 h 903069"/>
                    <a:gd name="connsiteX1" fmla="*/ 0 w 469633"/>
                    <a:gd name="connsiteY1" fmla="*/ 893544 h 903069"/>
                    <a:gd name="connsiteX2" fmla="*/ 0 w 469633"/>
                    <a:gd name="connsiteY2" fmla="*/ 459966 h 903069"/>
                    <a:gd name="connsiteX3" fmla="*/ 2857 w 469633"/>
                    <a:gd name="connsiteY3" fmla="*/ 453203 h 903069"/>
                    <a:gd name="connsiteX4" fmla="*/ 453390 w 469633"/>
                    <a:gd name="connsiteY4" fmla="*/ 2766 h 903069"/>
                    <a:gd name="connsiteX5" fmla="*/ 466868 w 469633"/>
                    <a:gd name="connsiteY5" fmla="*/ 2813 h 903069"/>
                    <a:gd name="connsiteX6" fmla="*/ 466820 w 469633"/>
                    <a:gd name="connsiteY6" fmla="*/ 16291 h 903069"/>
                    <a:gd name="connsiteX7" fmla="*/ 19145 w 469633"/>
                    <a:gd name="connsiteY7" fmla="*/ 463966 h 903069"/>
                    <a:gd name="connsiteX8" fmla="*/ 19145 w 469633"/>
                    <a:gd name="connsiteY8" fmla="*/ 893830 h 903069"/>
                    <a:gd name="connsiteX9" fmla="*/ 9525 w 469633"/>
                    <a:gd name="connsiteY9" fmla="*/ 903069 h 903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9633" h="903069">
                      <a:moveTo>
                        <a:pt x="9525" y="903069"/>
                      </a:moveTo>
                      <a:cubicBezTo>
                        <a:pt x="4267" y="903069"/>
                        <a:pt x="0" y="898802"/>
                        <a:pt x="0" y="893544"/>
                      </a:cubicBezTo>
                      <a:lnTo>
                        <a:pt x="0" y="459966"/>
                      </a:lnTo>
                      <a:cubicBezTo>
                        <a:pt x="10" y="457423"/>
                        <a:pt x="1038" y="454984"/>
                        <a:pt x="2857" y="453203"/>
                      </a:cubicBezTo>
                      <a:lnTo>
                        <a:pt x="453390" y="2766"/>
                      </a:lnTo>
                      <a:cubicBezTo>
                        <a:pt x="457124" y="-939"/>
                        <a:pt x="463163" y="-920"/>
                        <a:pt x="466868" y="2813"/>
                      </a:cubicBezTo>
                      <a:cubicBezTo>
                        <a:pt x="470573" y="6547"/>
                        <a:pt x="470554" y="12586"/>
                        <a:pt x="466820" y="16291"/>
                      </a:cubicBezTo>
                      <a:lnTo>
                        <a:pt x="19145" y="463966"/>
                      </a:lnTo>
                      <a:lnTo>
                        <a:pt x="19145" y="893830"/>
                      </a:lnTo>
                      <a:cubicBezTo>
                        <a:pt x="18993" y="899011"/>
                        <a:pt x="14716" y="903126"/>
                        <a:pt x="9525" y="903069"/>
                      </a:cubicBezTo>
                      <a:close/>
                    </a:path>
                  </a:pathLst>
                </a:custGeom>
                <a:solidFill>
                  <a:srgbClr val="F3EAC7"/>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C7A6ED04-55A5-467B-9DA6-105DEBE02910}"/>
                    </a:ext>
                  </a:extLst>
                </p:cNvPr>
                <p:cNvSpPr/>
                <p:nvPr/>
              </p:nvSpPr>
              <p:spPr>
                <a:xfrm>
                  <a:off x="7871174" y="2167413"/>
                  <a:ext cx="95250" cy="95250"/>
                </a:xfrm>
                <a:custGeom>
                  <a:avLst/>
                  <a:gdLst>
                    <a:gd name="connsiteX0" fmla="*/ 47625 w 95250"/>
                    <a:gd name="connsiteY0" fmla="*/ 95250 h 95250"/>
                    <a:gd name="connsiteX1" fmla="*/ 0 w 95250"/>
                    <a:gd name="connsiteY1" fmla="*/ 47625 h 95250"/>
                    <a:gd name="connsiteX2" fmla="*/ 47625 w 95250"/>
                    <a:gd name="connsiteY2" fmla="*/ 0 h 95250"/>
                    <a:gd name="connsiteX3" fmla="*/ 95250 w 95250"/>
                    <a:gd name="connsiteY3" fmla="*/ 47625 h 95250"/>
                    <a:gd name="connsiteX4" fmla="*/ 47625 w 95250"/>
                    <a:gd name="connsiteY4" fmla="*/ 95250 h 95250"/>
                    <a:gd name="connsiteX5" fmla="*/ 47625 w 95250"/>
                    <a:gd name="connsiteY5" fmla="*/ 18193 h 95250"/>
                    <a:gd name="connsiteX6" fmla="*/ 19050 w 95250"/>
                    <a:gd name="connsiteY6" fmla="*/ 46768 h 95250"/>
                    <a:gd name="connsiteX7" fmla="*/ 47625 w 95250"/>
                    <a:gd name="connsiteY7" fmla="*/ 75343 h 95250"/>
                    <a:gd name="connsiteX8" fmla="*/ 76200 w 95250"/>
                    <a:gd name="connsiteY8" fmla="*/ 46768 h 95250"/>
                    <a:gd name="connsiteX9" fmla="*/ 47625 w 95250"/>
                    <a:gd name="connsiteY9" fmla="*/ 1819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50" h="95250">
                      <a:moveTo>
                        <a:pt x="47625" y="95250"/>
                      </a:moveTo>
                      <a:cubicBezTo>
                        <a:pt x="21327" y="95250"/>
                        <a:pt x="0" y="73923"/>
                        <a:pt x="0" y="47625"/>
                      </a:cubicBezTo>
                      <a:cubicBezTo>
                        <a:pt x="0" y="21326"/>
                        <a:pt x="21327" y="0"/>
                        <a:pt x="47625" y="0"/>
                      </a:cubicBezTo>
                      <a:cubicBezTo>
                        <a:pt x="73924" y="0"/>
                        <a:pt x="95250" y="21326"/>
                        <a:pt x="95250" y="47625"/>
                      </a:cubicBezTo>
                      <a:cubicBezTo>
                        <a:pt x="95250" y="73923"/>
                        <a:pt x="73924" y="95250"/>
                        <a:pt x="47625" y="95250"/>
                      </a:cubicBezTo>
                      <a:close/>
                      <a:moveTo>
                        <a:pt x="47625" y="18193"/>
                      </a:moveTo>
                      <a:cubicBezTo>
                        <a:pt x="31842" y="18193"/>
                        <a:pt x="19050" y="30985"/>
                        <a:pt x="19050" y="46768"/>
                      </a:cubicBezTo>
                      <a:cubicBezTo>
                        <a:pt x="19050" y="62551"/>
                        <a:pt x="31842" y="75343"/>
                        <a:pt x="47625" y="75343"/>
                      </a:cubicBezTo>
                      <a:cubicBezTo>
                        <a:pt x="63408" y="75343"/>
                        <a:pt x="76200" y="62551"/>
                        <a:pt x="76200" y="46768"/>
                      </a:cubicBezTo>
                      <a:cubicBezTo>
                        <a:pt x="76200" y="30985"/>
                        <a:pt x="63408" y="18193"/>
                        <a:pt x="47625" y="18193"/>
                      </a:cubicBezTo>
                      <a:close/>
                    </a:path>
                  </a:pathLst>
                </a:custGeom>
                <a:solidFill>
                  <a:srgbClr val="F3EAC7"/>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FC736DA-1DEF-4C68-A738-B42571441377}"/>
                    </a:ext>
                  </a:extLst>
                </p:cNvPr>
                <p:cNvSpPr/>
                <p:nvPr/>
              </p:nvSpPr>
              <p:spPr>
                <a:xfrm>
                  <a:off x="8098440" y="2165889"/>
                  <a:ext cx="95250" cy="95250"/>
                </a:xfrm>
                <a:custGeom>
                  <a:avLst/>
                  <a:gdLst>
                    <a:gd name="connsiteX0" fmla="*/ 47625 w 95250"/>
                    <a:gd name="connsiteY0" fmla="*/ 95250 h 95250"/>
                    <a:gd name="connsiteX1" fmla="*/ 0 w 95250"/>
                    <a:gd name="connsiteY1" fmla="*/ 47625 h 95250"/>
                    <a:gd name="connsiteX2" fmla="*/ 47625 w 95250"/>
                    <a:gd name="connsiteY2" fmla="*/ 0 h 95250"/>
                    <a:gd name="connsiteX3" fmla="*/ 95250 w 95250"/>
                    <a:gd name="connsiteY3" fmla="*/ 47625 h 95250"/>
                    <a:gd name="connsiteX4" fmla="*/ 47625 w 95250"/>
                    <a:gd name="connsiteY4" fmla="*/ 95250 h 95250"/>
                    <a:gd name="connsiteX5" fmla="*/ 47625 w 95250"/>
                    <a:gd name="connsiteY5" fmla="*/ 18098 h 95250"/>
                    <a:gd name="connsiteX6" fmla="*/ 19050 w 95250"/>
                    <a:gd name="connsiteY6" fmla="*/ 46673 h 95250"/>
                    <a:gd name="connsiteX7" fmla="*/ 47625 w 95250"/>
                    <a:gd name="connsiteY7" fmla="*/ 75248 h 95250"/>
                    <a:gd name="connsiteX8" fmla="*/ 76200 w 95250"/>
                    <a:gd name="connsiteY8" fmla="*/ 46673 h 95250"/>
                    <a:gd name="connsiteX9" fmla="*/ 47625 w 95250"/>
                    <a:gd name="connsiteY9" fmla="*/ 18098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50" h="95250">
                      <a:moveTo>
                        <a:pt x="47625" y="95250"/>
                      </a:moveTo>
                      <a:cubicBezTo>
                        <a:pt x="21326" y="95250"/>
                        <a:pt x="0" y="73924"/>
                        <a:pt x="0" y="47625"/>
                      </a:cubicBezTo>
                      <a:cubicBezTo>
                        <a:pt x="0" y="21326"/>
                        <a:pt x="21326" y="0"/>
                        <a:pt x="47625" y="0"/>
                      </a:cubicBezTo>
                      <a:cubicBezTo>
                        <a:pt x="73923" y="0"/>
                        <a:pt x="95250" y="21326"/>
                        <a:pt x="95250" y="47625"/>
                      </a:cubicBezTo>
                      <a:cubicBezTo>
                        <a:pt x="94945" y="73800"/>
                        <a:pt x="73800" y="94945"/>
                        <a:pt x="47625" y="95250"/>
                      </a:cubicBezTo>
                      <a:close/>
                      <a:moveTo>
                        <a:pt x="47625" y="18098"/>
                      </a:moveTo>
                      <a:cubicBezTo>
                        <a:pt x="31842" y="18098"/>
                        <a:pt x="19050" y="30890"/>
                        <a:pt x="19050" y="46673"/>
                      </a:cubicBezTo>
                      <a:cubicBezTo>
                        <a:pt x="19050" y="62455"/>
                        <a:pt x="31842" y="75248"/>
                        <a:pt x="47625" y="75248"/>
                      </a:cubicBezTo>
                      <a:cubicBezTo>
                        <a:pt x="63408" y="75248"/>
                        <a:pt x="76200" y="62455"/>
                        <a:pt x="76200" y="46673"/>
                      </a:cubicBezTo>
                      <a:cubicBezTo>
                        <a:pt x="75895" y="31023"/>
                        <a:pt x="63274" y="18402"/>
                        <a:pt x="47625" y="18098"/>
                      </a:cubicBezTo>
                      <a:close/>
                    </a:path>
                  </a:pathLst>
                </a:custGeom>
                <a:solidFill>
                  <a:srgbClr val="F3EAC7"/>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4C923988-2DB0-4694-BB21-317B00415A59}"/>
                    </a:ext>
                  </a:extLst>
                </p:cNvPr>
                <p:cNvSpPr/>
                <p:nvPr/>
              </p:nvSpPr>
              <p:spPr>
                <a:xfrm>
                  <a:off x="6381750" y="1601438"/>
                  <a:ext cx="95250" cy="95249"/>
                </a:xfrm>
                <a:custGeom>
                  <a:avLst/>
                  <a:gdLst>
                    <a:gd name="connsiteX0" fmla="*/ 47625 w 95250"/>
                    <a:gd name="connsiteY0" fmla="*/ 95250 h 95249"/>
                    <a:gd name="connsiteX1" fmla="*/ 0 w 95250"/>
                    <a:gd name="connsiteY1" fmla="*/ 47625 h 95249"/>
                    <a:gd name="connsiteX2" fmla="*/ 47625 w 95250"/>
                    <a:gd name="connsiteY2" fmla="*/ 0 h 95249"/>
                    <a:gd name="connsiteX3" fmla="*/ 95250 w 95250"/>
                    <a:gd name="connsiteY3" fmla="*/ 47625 h 95249"/>
                    <a:gd name="connsiteX4" fmla="*/ 47625 w 95250"/>
                    <a:gd name="connsiteY4" fmla="*/ 95250 h 95249"/>
                    <a:gd name="connsiteX5" fmla="*/ 47625 w 95250"/>
                    <a:gd name="connsiteY5" fmla="*/ 17812 h 95249"/>
                    <a:gd name="connsiteX6" fmla="*/ 19050 w 95250"/>
                    <a:gd name="connsiteY6" fmla="*/ 46387 h 95249"/>
                    <a:gd name="connsiteX7" fmla="*/ 47625 w 95250"/>
                    <a:gd name="connsiteY7" fmla="*/ 74962 h 95249"/>
                    <a:gd name="connsiteX8" fmla="*/ 76200 w 95250"/>
                    <a:gd name="connsiteY8" fmla="*/ 46387 h 95249"/>
                    <a:gd name="connsiteX9" fmla="*/ 47625 w 95250"/>
                    <a:gd name="connsiteY9" fmla="*/ 17812 h 9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50" h="95249">
                      <a:moveTo>
                        <a:pt x="47625" y="95250"/>
                      </a:moveTo>
                      <a:cubicBezTo>
                        <a:pt x="21327" y="95250"/>
                        <a:pt x="0" y="73927"/>
                        <a:pt x="0" y="47625"/>
                      </a:cubicBezTo>
                      <a:cubicBezTo>
                        <a:pt x="0" y="21323"/>
                        <a:pt x="21327" y="0"/>
                        <a:pt x="47625" y="0"/>
                      </a:cubicBezTo>
                      <a:cubicBezTo>
                        <a:pt x="73923" y="0"/>
                        <a:pt x="95250" y="21323"/>
                        <a:pt x="95250" y="47625"/>
                      </a:cubicBezTo>
                      <a:cubicBezTo>
                        <a:pt x="95250" y="73927"/>
                        <a:pt x="73923" y="95250"/>
                        <a:pt x="47625" y="95250"/>
                      </a:cubicBezTo>
                      <a:close/>
                      <a:moveTo>
                        <a:pt x="47625" y="17812"/>
                      </a:moveTo>
                      <a:cubicBezTo>
                        <a:pt x="31842" y="17812"/>
                        <a:pt x="19050" y="30605"/>
                        <a:pt x="19050" y="46387"/>
                      </a:cubicBezTo>
                      <a:cubicBezTo>
                        <a:pt x="19050" y="62169"/>
                        <a:pt x="31842" y="74962"/>
                        <a:pt x="47625" y="74962"/>
                      </a:cubicBezTo>
                      <a:cubicBezTo>
                        <a:pt x="63408" y="74962"/>
                        <a:pt x="76200" y="62169"/>
                        <a:pt x="76200" y="46387"/>
                      </a:cubicBezTo>
                      <a:cubicBezTo>
                        <a:pt x="76200" y="30605"/>
                        <a:pt x="63408" y="17812"/>
                        <a:pt x="47625" y="17812"/>
                      </a:cubicBezTo>
                      <a:close/>
                    </a:path>
                  </a:pathLst>
                </a:custGeom>
                <a:solidFill>
                  <a:srgbClr val="F3EAC7"/>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8984CD3-0E52-41CA-9137-8E8BA7439B99}"/>
                    </a:ext>
                  </a:extLst>
                </p:cNvPr>
                <p:cNvSpPr/>
                <p:nvPr/>
              </p:nvSpPr>
              <p:spPr>
                <a:xfrm>
                  <a:off x="6582725" y="2186470"/>
                  <a:ext cx="95252" cy="95242"/>
                </a:xfrm>
                <a:custGeom>
                  <a:avLst/>
                  <a:gdLst>
                    <a:gd name="connsiteX0" fmla="*/ 47151 w 95252"/>
                    <a:gd name="connsiteY0" fmla="*/ 95243 h 95242"/>
                    <a:gd name="connsiteX1" fmla="*/ 2 w 95252"/>
                    <a:gd name="connsiteY1" fmla="*/ 47142 h 95242"/>
                    <a:gd name="connsiteX2" fmla="*/ 48103 w 95252"/>
                    <a:gd name="connsiteY2" fmla="*/ 2 h 95242"/>
                    <a:gd name="connsiteX3" fmla="*/ 95252 w 95252"/>
                    <a:gd name="connsiteY3" fmla="*/ 47142 h 95242"/>
                    <a:gd name="connsiteX4" fmla="*/ 47151 w 95252"/>
                    <a:gd name="connsiteY4" fmla="*/ 95243 h 95242"/>
                    <a:gd name="connsiteX5" fmla="*/ 47151 w 95252"/>
                    <a:gd name="connsiteY5" fmla="*/ 18186 h 95242"/>
                    <a:gd name="connsiteX6" fmla="*/ 19052 w 95252"/>
                    <a:gd name="connsiteY6" fmla="*/ 47237 h 95242"/>
                    <a:gd name="connsiteX7" fmla="*/ 48103 w 95252"/>
                    <a:gd name="connsiteY7" fmla="*/ 75326 h 95242"/>
                    <a:gd name="connsiteX8" fmla="*/ 76202 w 95252"/>
                    <a:gd name="connsiteY8" fmla="*/ 46761 h 95242"/>
                    <a:gd name="connsiteX9" fmla="*/ 47627 w 95252"/>
                    <a:gd name="connsiteY9" fmla="*/ 18186 h 95242"/>
                    <a:gd name="connsiteX10" fmla="*/ 47151 w 95252"/>
                    <a:gd name="connsiteY10" fmla="*/ 18186 h 9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2" h="95242">
                      <a:moveTo>
                        <a:pt x="47151" y="95243"/>
                      </a:moveTo>
                      <a:cubicBezTo>
                        <a:pt x="20853" y="94976"/>
                        <a:pt x="-255" y="73440"/>
                        <a:pt x="2" y="47142"/>
                      </a:cubicBezTo>
                      <a:cubicBezTo>
                        <a:pt x="269" y="20843"/>
                        <a:pt x="21805" y="-264"/>
                        <a:pt x="48103" y="2"/>
                      </a:cubicBezTo>
                      <a:cubicBezTo>
                        <a:pt x="74040" y="260"/>
                        <a:pt x="94995" y="21215"/>
                        <a:pt x="95252" y="47142"/>
                      </a:cubicBezTo>
                      <a:cubicBezTo>
                        <a:pt x="95195" y="73688"/>
                        <a:pt x="73697" y="95186"/>
                        <a:pt x="47151" y="95243"/>
                      </a:cubicBezTo>
                      <a:close/>
                      <a:moveTo>
                        <a:pt x="47151" y="18186"/>
                      </a:moveTo>
                      <a:cubicBezTo>
                        <a:pt x="31368" y="18452"/>
                        <a:pt x="18795" y="31454"/>
                        <a:pt x="19052" y="47237"/>
                      </a:cubicBezTo>
                      <a:cubicBezTo>
                        <a:pt x="19319" y="63010"/>
                        <a:pt x="32321" y="75593"/>
                        <a:pt x="48103" y="75326"/>
                      </a:cubicBezTo>
                      <a:cubicBezTo>
                        <a:pt x="63696" y="75069"/>
                        <a:pt x="76202" y="62353"/>
                        <a:pt x="76202" y="46761"/>
                      </a:cubicBezTo>
                      <a:cubicBezTo>
                        <a:pt x="76202" y="30978"/>
                        <a:pt x="63410" y="18186"/>
                        <a:pt x="47627" y="18186"/>
                      </a:cubicBezTo>
                      <a:cubicBezTo>
                        <a:pt x="47475" y="18186"/>
                        <a:pt x="47313" y="18186"/>
                        <a:pt x="47151" y="18186"/>
                      </a:cubicBezTo>
                      <a:close/>
                    </a:path>
                  </a:pathLst>
                </a:custGeom>
                <a:solidFill>
                  <a:srgbClr val="F3EAC7"/>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B6747B3-1D1E-45A5-A380-F113650B366A}"/>
                    </a:ext>
                  </a:extLst>
                </p:cNvPr>
                <p:cNvSpPr/>
                <p:nvPr/>
              </p:nvSpPr>
              <p:spPr>
                <a:xfrm>
                  <a:off x="7232996" y="2919609"/>
                  <a:ext cx="95252" cy="95243"/>
                </a:xfrm>
                <a:custGeom>
                  <a:avLst/>
                  <a:gdLst>
                    <a:gd name="connsiteX0" fmla="*/ 47151 w 95252"/>
                    <a:gd name="connsiteY0" fmla="*/ 95243 h 95243"/>
                    <a:gd name="connsiteX1" fmla="*/ 2 w 95252"/>
                    <a:gd name="connsiteY1" fmla="*/ 47142 h 95243"/>
                    <a:gd name="connsiteX2" fmla="*/ 48104 w 95252"/>
                    <a:gd name="connsiteY2" fmla="*/ 2 h 95243"/>
                    <a:gd name="connsiteX3" fmla="*/ 95252 w 95252"/>
                    <a:gd name="connsiteY3" fmla="*/ 47618 h 95243"/>
                    <a:gd name="connsiteX4" fmla="*/ 47151 w 95252"/>
                    <a:gd name="connsiteY4" fmla="*/ 95243 h 95243"/>
                    <a:gd name="connsiteX5" fmla="*/ 47151 w 95252"/>
                    <a:gd name="connsiteY5" fmla="*/ 18186 h 95243"/>
                    <a:gd name="connsiteX6" fmla="*/ 19052 w 95252"/>
                    <a:gd name="connsiteY6" fmla="*/ 47237 h 95243"/>
                    <a:gd name="connsiteX7" fmla="*/ 48104 w 95252"/>
                    <a:gd name="connsiteY7" fmla="*/ 75326 h 95243"/>
                    <a:gd name="connsiteX8" fmla="*/ 76202 w 95252"/>
                    <a:gd name="connsiteY8" fmla="*/ 46761 h 95243"/>
                    <a:gd name="connsiteX9" fmla="*/ 47151 w 95252"/>
                    <a:gd name="connsiteY9" fmla="*/ 18186 h 9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52" h="95243">
                      <a:moveTo>
                        <a:pt x="47151" y="95243"/>
                      </a:moveTo>
                      <a:cubicBezTo>
                        <a:pt x="20853" y="94976"/>
                        <a:pt x="-255" y="73450"/>
                        <a:pt x="2" y="47142"/>
                      </a:cubicBezTo>
                      <a:cubicBezTo>
                        <a:pt x="269" y="20843"/>
                        <a:pt x="21805" y="-264"/>
                        <a:pt x="48104" y="2"/>
                      </a:cubicBezTo>
                      <a:cubicBezTo>
                        <a:pt x="74221" y="260"/>
                        <a:pt x="95252" y="21500"/>
                        <a:pt x="95252" y="47618"/>
                      </a:cubicBezTo>
                      <a:cubicBezTo>
                        <a:pt x="94995" y="73993"/>
                        <a:pt x="73535" y="95243"/>
                        <a:pt x="47151" y="95243"/>
                      </a:cubicBezTo>
                      <a:close/>
                      <a:moveTo>
                        <a:pt x="47151" y="18186"/>
                      </a:moveTo>
                      <a:cubicBezTo>
                        <a:pt x="31368" y="18452"/>
                        <a:pt x="18795" y="31454"/>
                        <a:pt x="19052" y="47237"/>
                      </a:cubicBezTo>
                      <a:cubicBezTo>
                        <a:pt x="19319" y="63010"/>
                        <a:pt x="32321" y="75593"/>
                        <a:pt x="48104" y="75326"/>
                      </a:cubicBezTo>
                      <a:cubicBezTo>
                        <a:pt x="63696" y="75069"/>
                        <a:pt x="76202" y="62353"/>
                        <a:pt x="76202" y="46761"/>
                      </a:cubicBezTo>
                      <a:cubicBezTo>
                        <a:pt x="75888" y="30921"/>
                        <a:pt x="62991" y="18233"/>
                        <a:pt x="47151" y="18186"/>
                      </a:cubicBezTo>
                      <a:close/>
                    </a:path>
                  </a:pathLst>
                </a:custGeom>
                <a:solidFill>
                  <a:srgbClr val="F3EAC7"/>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4660155-19F5-40E8-B6A8-482D3B84E69F}"/>
                    </a:ext>
                  </a:extLst>
                </p:cNvPr>
                <p:cNvSpPr/>
                <p:nvPr/>
              </p:nvSpPr>
              <p:spPr>
                <a:xfrm>
                  <a:off x="8079388" y="4023176"/>
                  <a:ext cx="95252" cy="95242"/>
                </a:xfrm>
                <a:custGeom>
                  <a:avLst/>
                  <a:gdLst>
                    <a:gd name="connsiteX0" fmla="*/ 47151 w 95252"/>
                    <a:gd name="connsiteY0" fmla="*/ 95243 h 95242"/>
                    <a:gd name="connsiteX1" fmla="*/ 2 w 95252"/>
                    <a:gd name="connsiteY1" fmla="*/ 47141 h 95242"/>
                    <a:gd name="connsiteX2" fmla="*/ 48103 w 95252"/>
                    <a:gd name="connsiteY2" fmla="*/ 3 h 95242"/>
                    <a:gd name="connsiteX3" fmla="*/ 95252 w 95252"/>
                    <a:gd name="connsiteY3" fmla="*/ 47618 h 95242"/>
                    <a:gd name="connsiteX4" fmla="*/ 47627 w 95252"/>
                    <a:gd name="connsiteY4" fmla="*/ 95243 h 95242"/>
                    <a:gd name="connsiteX5" fmla="*/ 47151 w 95252"/>
                    <a:gd name="connsiteY5" fmla="*/ 95243 h 95242"/>
                    <a:gd name="connsiteX6" fmla="*/ 47151 w 95252"/>
                    <a:gd name="connsiteY6" fmla="*/ 18186 h 95242"/>
                    <a:gd name="connsiteX7" fmla="*/ 19052 w 95252"/>
                    <a:gd name="connsiteY7" fmla="*/ 47237 h 95242"/>
                    <a:gd name="connsiteX8" fmla="*/ 48103 w 95252"/>
                    <a:gd name="connsiteY8" fmla="*/ 75326 h 95242"/>
                    <a:gd name="connsiteX9" fmla="*/ 76202 w 95252"/>
                    <a:gd name="connsiteY9" fmla="*/ 46761 h 95242"/>
                    <a:gd name="connsiteX10" fmla="*/ 47627 w 95252"/>
                    <a:gd name="connsiteY10" fmla="*/ 18186 h 95242"/>
                    <a:gd name="connsiteX11" fmla="*/ 47151 w 95252"/>
                    <a:gd name="connsiteY11" fmla="*/ 18186 h 9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252" h="95242">
                      <a:moveTo>
                        <a:pt x="47151" y="95243"/>
                      </a:moveTo>
                      <a:cubicBezTo>
                        <a:pt x="20853" y="94976"/>
                        <a:pt x="-255" y="73450"/>
                        <a:pt x="2" y="47141"/>
                      </a:cubicBezTo>
                      <a:cubicBezTo>
                        <a:pt x="269" y="20843"/>
                        <a:pt x="21805" y="-264"/>
                        <a:pt x="48103" y="3"/>
                      </a:cubicBezTo>
                      <a:cubicBezTo>
                        <a:pt x="74221" y="259"/>
                        <a:pt x="95252" y="21500"/>
                        <a:pt x="95252" y="47618"/>
                      </a:cubicBezTo>
                      <a:cubicBezTo>
                        <a:pt x="95252" y="73916"/>
                        <a:pt x="73935" y="95243"/>
                        <a:pt x="47627" y="95243"/>
                      </a:cubicBezTo>
                      <a:cubicBezTo>
                        <a:pt x="47475" y="95243"/>
                        <a:pt x="47313" y="95243"/>
                        <a:pt x="47151" y="95243"/>
                      </a:cubicBezTo>
                      <a:close/>
                      <a:moveTo>
                        <a:pt x="47151" y="18186"/>
                      </a:moveTo>
                      <a:cubicBezTo>
                        <a:pt x="31368" y="18452"/>
                        <a:pt x="18795" y="31454"/>
                        <a:pt x="19052" y="47237"/>
                      </a:cubicBezTo>
                      <a:cubicBezTo>
                        <a:pt x="19319" y="63010"/>
                        <a:pt x="32320" y="75593"/>
                        <a:pt x="48103" y="75326"/>
                      </a:cubicBezTo>
                      <a:cubicBezTo>
                        <a:pt x="63696" y="75069"/>
                        <a:pt x="76202" y="62353"/>
                        <a:pt x="76202" y="46761"/>
                      </a:cubicBezTo>
                      <a:cubicBezTo>
                        <a:pt x="76202" y="30978"/>
                        <a:pt x="63410" y="18186"/>
                        <a:pt x="47627" y="18186"/>
                      </a:cubicBezTo>
                      <a:cubicBezTo>
                        <a:pt x="47475" y="18186"/>
                        <a:pt x="47313" y="18186"/>
                        <a:pt x="47151" y="18186"/>
                      </a:cubicBezTo>
                      <a:close/>
                    </a:path>
                  </a:pathLst>
                </a:custGeom>
                <a:solidFill>
                  <a:srgbClr val="F3EAC7"/>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6617D43F-1413-4386-884D-0AFD89A60AC1}"/>
                    </a:ext>
                  </a:extLst>
                </p:cNvPr>
                <p:cNvSpPr/>
                <p:nvPr/>
              </p:nvSpPr>
              <p:spPr>
                <a:xfrm>
                  <a:off x="8004617" y="4683440"/>
                  <a:ext cx="96204" cy="96207"/>
                </a:xfrm>
                <a:custGeom>
                  <a:avLst/>
                  <a:gdLst>
                    <a:gd name="connsiteX0" fmla="*/ 48580 w 96204"/>
                    <a:gd name="connsiteY0" fmla="*/ 96205 h 96207"/>
                    <a:gd name="connsiteX1" fmla="*/ 2 w 96204"/>
                    <a:gd name="connsiteY1" fmla="*/ 48580 h 96207"/>
                    <a:gd name="connsiteX2" fmla="*/ 47627 w 96204"/>
                    <a:gd name="connsiteY2" fmla="*/ 2 h 96207"/>
                    <a:gd name="connsiteX3" fmla="*/ 96205 w 96204"/>
                    <a:gd name="connsiteY3" fmla="*/ 47627 h 96207"/>
                    <a:gd name="connsiteX4" fmla="*/ 96205 w 96204"/>
                    <a:gd name="connsiteY4" fmla="*/ 48103 h 96207"/>
                    <a:gd name="connsiteX5" fmla="*/ 48580 w 96204"/>
                    <a:gd name="connsiteY5" fmla="*/ 96205 h 96207"/>
                    <a:gd name="connsiteX6" fmla="*/ 48580 w 96204"/>
                    <a:gd name="connsiteY6" fmla="*/ 19052 h 96207"/>
                    <a:gd name="connsiteX7" fmla="*/ 19052 w 96204"/>
                    <a:gd name="connsiteY7" fmla="*/ 47627 h 96207"/>
                    <a:gd name="connsiteX8" fmla="*/ 47627 w 96204"/>
                    <a:gd name="connsiteY8" fmla="*/ 77145 h 96207"/>
                    <a:gd name="connsiteX9" fmla="*/ 77155 w 96204"/>
                    <a:gd name="connsiteY9" fmla="*/ 48580 h 96207"/>
                    <a:gd name="connsiteX10" fmla="*/ 77155 w 96204"/>
                    <a:gd name="connsiteY10" fmla="*/ 48103 h 96207"/>
                    <a:gd name="connsiteX11" fmla="*/ 48580 w 96204"/>
                    <a:gd name="connsiteY11" fmla="*/ 19052 h 9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4" h="96207">
                      <a:moveTo>
                        <a:pt x="48580" y="96205"/>
                      </a:moveTo>
                      <a:cubicBezTo>
                        <a:pt x="22015" y="96471"/>
                        <a:pt x="269" y="75145"/>
                        <a:pt x="2" y="48580"/>
                      </a:cubicBezTo>
                      <a:cubicBezTo>
                        <a:pt x="-255" y="22014"/>
                        <a:pt x="21062" y="269"/>
                        <a:pt x="47627" y="2"/>
                      </a:cubicBezTo>
                      <a:cubicBezTo>
                        <a:pt x="74193" y="-255"/>
                        <a:pt x="95938" y="21062"/>
                        <a:pt x="96205" y="47627"/>
                      </a:cubicBezTo>
                      <a:cubicBezTo>
                        <a:pt x="96205" y="47789"/>
                        <a:pt x="96205" y="47942"/>
                        <a:pt x="96205" y="48103"/>
                      </a:cubicBezTo>
                      <a:cubicBezTo>
                        <a:pt x="96157" y="74459"/>
                        <a:pt x="74936" y="95890"/>
                        <a:pt x="48580" y="96205"/>
                      </a:cubicBezTo>
                      <a:close/>
                      <a:moveTo>
                        <a:pt x="48580" y="19052"/>
                      </a:moveTo>
                      <a:cubicBezTo>
                        <a:pt x="32540" y="18785"/>
                        <a:pt x="19319" y="31578"/>
                        <a:pt x="19052" y="47627"/>
                      </a:cubicBezTo>
                      <a:cubicBezTo>
                        <a:pt x="18795" y="63667"/>
                        <a:pt x="31587" y="76888"/>
                        <a:pt x="47627" y="77145"/>
                      </a:cubicBezTo>
                      <a:cubicBezTo>
                        <a:pt x="63667" y="77412"/>
                        <a:pt x="76888" y="64620"/>
                        <a:pt x="77155" y="48580"/>
                      </a:cubicBezTo>
                      <a:cubicBezTo>
                        <a:pt x="77155" y="48418"/>
                        <a:pt x="77155" y="48265"/>
                        <a:pt x="77155" y="48103"/>
                      </a:cubicBezTo>
                      <a:cubicBezTo>
                        <a:pt x="77107" y="32263"/>
                        <a:pt x="64420" y="19367"/>
                        <a:pt x="48580" y="19052"/>
                      </a:cubicBezTo>
                      <a:close/>
                    </a:path>
                  </a:pathLst>
                </a:custGeom>
                <a:solidFill>
                  <a:srgbClr val="F3EAC7"/>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26C1CEC7-6DB5-4F46-8F89-7E42FEB93932}"/>
                    </a:ext>
                  </a:extLst>
                </p:cNvPr>
                <p:cNvSpPr/>
                <p:nvPr/>
              </p:nvSpPr>
              <p:spPr>
                <a:xfrm>
                  <a:off x="6556626" y="5124457"/>
                  <a:ext cx="95252" cy="95242"/>
                </a:xfrm>
                <a:custGeom>
                  <a:avLst/>
                  <a:gdLst>
                    <a:gd name="connsiteX0" fmla="*/ 47151 w 95252"/>
                    <a:gd name="connsiteY0" fmla="*/ 95243 h 95242"/>
                    <a:gd name="connsiteX1" fmla="*/ 2 w 95252"/>
                    <a:gd name="connsiteY1" fmla="*/ 47142 h 95242"/>
                    <a:gd name="connsiteX2" fmla="*/ 48104 w 95252"/>
                    <a:gd name="connsiteY2" fmla="*/ 3 h 95242"/>
                    <a:gd name="connsiteX3" fmla="*/ 95252 w 95252"/>
                    <a:gd name="connsiteY3" fmla="*/ 47618 h 95242"/>
                    <a:gd name="connsiteX4" fmla="*/ 47151 w 95252"/>
                    <a:gd name="connsiteY4" fmla="*/ 95243 h 95242"/>
                    <a:gd name="connsiteX5" fmla="*/ 47151 w 95252"/>
                    <a:gd name="connsiteY5" fmla="*/ 18186 h 95242"/>
                    <a:gd name="connsiteX6" fmla="*/ 19062 w 95252"/>
                    <a:gd name="connsiteY6" fmla="*/ 47237 h 95242"/>
                    <a:gd name="connsiteX7" fmla="*/ 48113 w 95252"/>
                    <a:gd name="connsiteY7" fmla="*/ 75326 h 95242"/>
                    <a:gd name="connsiteX8" fmla="*/ 76202 w 95252"/>
                    <a:gd name="connsiteY8" fmla="*/ 47237 h 95242"/>
                    <a:gd name="connsiteX9" fmla="*/ 47437 w 95252"/>
                    <a:gd name="connsiteY9" fmla="*/ 17709 h 95242"/>
                    <a:gd name="connsiteX10" fmla="*/ 47151 w 95252"/>
                    <a:gd name="connsiteY10" fmla="*/ 17709 h 9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2" h="95242">
                      <a:moveTo>
                        <a:pt x="47151" y="95243"/>
                      </a:moveTo>
                      <a:cubicBezTo>
                        <a:pt x="20853" y="94976"/>
                        <a:pt x="-255" y="73450"/>
                        <a:pt x="2" y="47142"/>
                      </a:cubicBezTo>
                      <a:cubicBezTo>
                        <a:pt x="269" y="20843"/>
                        <a:pt x="21805" y="-264"/>
                        <a:pt x="48104" y="3"/>
                      </a:cubicBezTo>
                      <a:cubicBezTo>
                        <a:pt x="74221" y="260"/>
                        <a:pt x="95252" y="21500"/>
                        <a:pt x="95252" y="47618"/>
                      </a:cubicBezTo>
                      <a:cubicBezTo>
                        <a:pt x="94995" y="74002"/>
                        <a:pt x="73535" y="95243"/>
                        <a:pt x="47151" y="95243"/>
                      </a:cubicBezTo>
                      <a:close/>
                      <a:moveTo>
                        <a:pt x="47151" y="18186"/>
                      </a:moveTo>
                      <a:cubicBezTo>
                        <a:pt x="31368" y="18452"/>
                        <a:pt x="18795" y="31454"/>
                        <a:pt x="19062" y="47237"/>
                      </a:cubicBezTo>
                      <a:cubicBezTo>
                        <a:pt x="19329" y="63020"/>
                        <a:pt x="32330" y="75593"/>
                        <a:pt x="48113" y="75326"/>
                      </a:cubicBezTo>
                      <a:cubicBezTo>
                        <a:pt x="63515" y="75069"/>
                        <a:pt x="75945" y="62639"/>
                        <a:pt x="76202" y="47237"/>
                      </a:cubicBezTo>
                      <a:cubicBezTo>
                        <a:pt x="76412" y="31140"/>
                        <a:pt x="63534" y="17919"/>
                        <a:pt x="47437" y="17709"/>
                      </a:cubicBezTo>
                      <a:cubicBezTo>
                        <a:pt x="47342" y="17709"/>
                        <a:pt x="47247" y="17709"/>
                        <a:pt x="47151" y="17709"/>
                      </a:cubicBezTo>
                      <a:close/>
                    </a:path>
                  </a:pathLst>
                </a:custGeom>
                <a:solidFill>
                  <a:srgbClr val="F3EAC7"/>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3A56721-05E5-4B56-BC66-C8EBBFB4A0F8}"/>
                    </a:ext>
                  </a:extLst>
                </p:cNvPr>
                <p:cNvSpPr/>
                <p:nvPr/>
              </p:nvSpPr>
              <p:spPr>
                <a:xfrm>
                  <a:off x="6335360" y="5019682"/>
                  <a:ext cx="95252" cy="95242"/>
                </a:xfrm>
                <a:custGeom>
                  <a:avLst/>
                  <a:gdLst>
                    <a:gd name="connsiteX0" fmla="*/ 47151 w 95252"/>
                    <a:gd name="connsiteY0" fmla="*/ 95243 h 95242"/>
                    <a:gd name="connsiteX1" fmla="*/ 2 w 95252"/>
                    <a:gd name="connsiteY1" fmla="*/ 47142 h 95242"/>
                    <a:gd name="connsiteX2" fmla="*/ 48103 w 95252"/>
                    <a:gd name="connsiteY2" fmla="*/ 3 h 95242"/>
                    <a:gd name="connsiteX3" fmla="*/ 95252 w 95252"/>
                    <a:gd name="connsiteY3" fmla="*/ 47618 h 95242"/>
                    <a:gd name="connsiteX4" fmla="*/ 47151 w 95252"/>
                    <a:gd name="connsiteY4" fmla="*/ 95243 h 95242"/>
                    <a:gd name="connsiteX5" fmla="*/ 47151 w 95252"/>
                    <a:gd name="connsiteY5" fmla="*/ 18186 h 95242"/>
                    <a:gd name="connsiteX6" fmla="*/ 19062 w 95252"/>
                    <a:gd name="connsiteY6" fmla="*/ 47237 h 95242"/>
                    <a:gd name="connsiteX7" fmla="*/ 48113 w 95252"/>
                    <a:gd name="connsiteY7" fmla="*/ 75326 h 95242"/>
                    <a:gd name="connsiteX8" fmla="*/ 76202 w 95252"/>
                    <a:gd name="connsiteY8" fmla="*/ 47237 h 95242"/>
                    <a:gd name="connsiteX9" fmla="*/ 47246 w 95252"/>
                    <a:gd name="connsiteY9" fmla="*/ 17900 h 95242"/>
                    <a:gd name="connsiteX10" fmla="*/ 47151 w 95252"/>
                    <a:gd name="connsiteY10" fmla="*/ 17900 h 9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2" h="95242">
                      <a:moveTo>
                        <a:pt x="47151" y="95243"/>
                      </a:moveTo>
                      <a:cubicBezTo>
                        <a:pt x="20853" y="94976"/>
                        <a:pt x="-255" y="73450"/>
                        <a:pt x="2" y="47142"/>
                      </a:cubicBezTo>
                      <a:cubicBezTo>
                        <a:pt x="269" y="20843"/>
                        <a:pt x="21805" y="-264"/>
                        <a:pt x="48103" y="3"/>
                      </a:cubicBezTo>
                      <a:cubicBezTo>
                        <a:pt x="74221" y="260"/>
                        <a:pt x="95252" y="21500"/>
                        <a:pt x="95252" y="47618"/>
                      </a:cubicBezTo>
                      <a:cubicBezTo>
                        <a:pt x="94995" y="74002"/>
                        <a:pt x="73535" y="95243"/>
                        <a:pt x="47151" y="95243"/>
                      </a:cubicBezTo>
                      <a:close/>
                      <a:moveTo>
                        <a:pt x="47151" y="18186"/>
                      </a:moveTo>
                      <a:cubicBezTo>
                        <a:pt x="31368" y="18452"/>
                        <a:pt x="18795" y="31454"/>
                        <a:pt x="19062" y="47237"/>
                      </a:cubicBezTo>
                      <a:cubicBezTo>
                        <a:pt x="19328" y="63020"/>
                        <a:pt x="32330" y="75593"/>
                        <a:pt x="48113" y="75326"/>
                      </a:cubicBezTo>
                      <a:cubicBezTo>
                        <a:pt x="63515" y="75069"/>
                        <a:pt x="75945" y="62639"/>
                        <a:pt x="76202" y="47237"/>
                      </a:cubicBezTo>
                      <a:cubicBezTo>
                        <a:pt x="76307" y="31140"/>
                        <a:pt x="63344" y="18005"/>
                        <a:pt x="47246" y="17900"/>
                      </a:cubicBezTo>
                      <a:cubicBezTo>
                        <a:pt x="47218" y="17900"/>
                        <a:pt x="47180" y="17900"/>
                        <a:pt x="47151" y="17900"/>
                      </a:cubicBezTo>
                      <a:close/>
                    </a:path>
                  </a:pathLst>
                </a:custGeom>
                <a:solidFill>
                  <a:srgbClr val="F3EAC7"/>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4DCD15A-40F3-4FD6-89B3-C55FFB7CCC8D}"/>
                    </a:ext>
                  </a:extLst>
                </p:cNvPr>
                <p:cNvSpPr/>
                <p:nvPr/>
              </p:nvSpPr>
              <p:spPr>
                <a:xfrm>
                  <a:off x="6381749" y="2246366"/>
                  <a:ext cx="228561" cy="604085"/>
                </a:xfrm>
                <a:custGeom>
                  <a:avLst/>
                  <a:gdLst>
                    <a:gd name="connsiteX0" fmla="*/ 9525 w 228561"/>
                    <a:gd name="connsiteY0" fmla="*/ 604085 h 604085"/>
                    <a:gd name="connsiteX1" fmla="*/ 0 w 228561"/>
                    <a:gd name="connsiteY1" fmla="*/ 594560 h 604085"/>
                    <a:gd name="connsiteX2" fmla="*/ 0 w 228561"/>
                    <a:gd name="connsiteY2" fmla="*/ 219085 h 604085"/>
                    <a:gd name="connsiteX3" fmla="*/ 2763 w 228561"/>
                    <a:gd name="connsiteY3" fmla="*/ 212322 h 604085"/>
                    <a:gd name="connsiteX4" fmla="*/ 212313 w 228561"/>
                    <a:gd name="connsiteY4" fmla="*/ 2772 h 604085"/>
                    <a:gd name="connsiteX5" fmla="*/ 225743 w 228561"/>
                    <a:gd name="connsiteY5" fmla="*/ 2772 h 604085"/>
                    <a:gd name="connsiteX6" fmla="*/ 225800 w 228561"/>
                    <a:gd name="connsiteY6" fmla="*/ 16240 h 604085"/>
                    <a:gd name="connsiteX7" fmla="*/ 225743 w 228561"/>
                    <a:gd name="connsiteY7" fmla="*/ 16297 h 604085"/>
                    <a:gd name="connsiteX8" fmla="*/ 19050 w 228561"/>
                    <a:gd name="connsiteY8" fmla="*/ 222990 h 604085"/>
                    <a:gd name="connsiteX9" fmla="*/ 19050 w 228561"/>
                    <a:gd name="connsiteY9" fmla="*/ 594465 h 604085"/>
                    <a:gd name="connsiteX10" fmla="*/ 9621 w 228561"/>
                    <a:gd name="connsiteY10" fmla="*/ 604085 h 604085"/>
                    <a:gd name="connsiteX11" fmla="*/ 9525 w 228561"/>
                    <a:gd name="connsiteY11" fmla="*/ 604085 h 60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561" h="604085">
                      <a:moveTo>
                        <a:pt x="9525" y="604085"/>
                      </a:moveTo>
                      <a:cubicBezTo>
                        <a:pt x="4267" y="604085"/>
                        <a:pt x="0" y="599818"/>
                        <a:pt x="0" y="594560"/>
                      </a:cubicBezTo>
                      <a:lnTo>
                        <a:pt x="0" y="219085"/>
                      </a:lnTo>
                      <a:cubicBezTo>
                        <a:pt x="-19" y="216551"/>
                        <a:pt x="981" y="214122"/>
                        <a:pt x="2763" y="212322"/>
                      </a:cubicBezTo>
                      <a:lnTo>
                        <a:pt x="212313" y="2772"/>
                      </a:lnTo>
                      <a:cubicBezTo>
                        <a:pt x="216027" y="-924"/>
                        <a:pt x="222028" y="-924"/>
                        <a:pt x="225743" y="2772"/>
                      </a:cubicBezTo>
                      <a:cubicBezTo>
                        <a:pt x="229477" y="6477"/>
                        <a:pt x="229505" y="12506"/>
                        <a:pt x="225800" y="16240"/>
                      </a:cubicBezTo>
                      <a:cubicBezTo>
                        <a:pt x="225781" y="16259"/>
                        <a:pt x="225762" y="16278"/>
                        <a:pt x="225743" y="16297"/>
                      </a:cubicBezTo>
                      <a:lnTo>
                        <a:pt x="19050" y="222990"/>
                      </a:lnTo>
                      <a:lnTo>
                        <a:pt x="19050" y="594465"/>
                      </a:lnTo>
                      <a:cubicBezTo>
                        <a:pt x="19108" y="599723"/>
                        <a:pt x="14878" y="604028"/>
                        <a:pt x="9621" y="604085"/>
                      </a:cubicBezTo>
                      <a:cubicBezTo>
                        <a:pt x="9592" y="604085"/>
                        <a:pt x="9554" y="604085"/>
                        <a:pt x="9525" y="604085"/>
                      </a:cubicBezTo>
                      <a:close/>
                    </a:path>
                  </a:pathLst>
                </a:custGeom>
                <a:solidFill>
                  <a:srgbClr val="F3EAC7"/>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525E76C8-FDEB-4569-AE89-1EFC7509526C}"/>
                    </a:ext>
                  </a:extLst>
                </p:cNvPr>
                <p:cNvSpPr/>
                <p:nvPr/>
              </p:nvSpPr>
              <p:spPr>
                <a:xfrm>
                  <a:off x="6744310" y="2243604"/>
                  <a:ext cx="1158591" cy="690858"/>
                </a:xfrm>
                <a:custGeom>
                  <a:avLst/>
                  <a:gdLst>
                    <a:gd name="connsiteX0" fmla="*/ 9486 w 1158591"/>
                    <a:gd name="connsiteY0" fmla="*/ 690858 h 690858"/>
                    <a:gd name="connsiteX1" fmla="*/ 2818 w 1158591"/>
                    <a:gd name="connsiteY1" fmla="*/ 688095 h 690858"/>
                    <a:gd name="connsiteX2" fmla="*/ 2761 w 1158591"/>
                    <a:gd name="connsiteY2" fmla="*/ 674627 h 690858"/>
                    <a:gd name="connsiteX3" fmla="*/ 2818 w 1158591"/>
                    <a:gd name="connsiteY3" fmla="*/ 674570 h 690858"/>
                    <a:gd name="connsiteX4" fmla="*/ 315905 w 1158591"/>
                    <a:gd name="connsiteY4" fmla="*/ 361483 h 690858"/>
                    <a:gd name="connsiteX5" fmla="*/ 322573 w 1158591"/>
                    <a:gd name="connsiteY5" fmla="*/ 358721 h 690858"/>
                    <a:gd name="connsiteX6" fmla="*/ 786250 w 1158591"/>
                    <a:gd name="connsiteY6" fmla="*/ 358721 h 690858"/>
                    <a:gd name="connsiteX7" fmla="*/ 1142389 w 1158591"/>
                    <a:gd name="connsiteY7" fmla="*/ 2772 h 690858"/>
                    <a:gd name="connsiteX8" fmla="*/ 1155820 w 1158591"/>
                    <a:gd name="connsiteY8" fmla="*/ 2772 h 690858"/>
                    <a:gd name="connsiteX9" fmla="*/ 1155820 w 1158591"/>
                    <a:gd name="connsiteY9" fmla="*/ 16202 h 690858"/>
                    <a:gd name="connsiteX10" fmla="*/ 797013 w 1158591"/>
                    <a:gd name="connsiteY10" fmla="*/ 375009 h 690858"/>
                    <a:gd name="connsiteX11" fmla="*/ 790250 w 1158591"/>
                    <a:gd name="connsiteY11" fmla="*/ 377771 h 690858"/>
                    <a:gd name="connsiteX12" fmla="*/ 326573 w 1158591"/>
                    <a:gd name="connsiteY12" fmla="*/ 377771 h 690858"/>
                    <a:gd name="connsiteX13" fmla="*/ 16249 w 1158591"/>
                    <a:gd name="connsiteY13" fmla="*/ 688095 h 690858"/>
                    <a:gd name="connsiteX14" fmla="*/ 9486 w 1158591"/>
                    <a:gd name="connsiteY14" fmla="*/ 690858 h 69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58591" h="690858">
                      <a:moveTo>
                        <a:pt x="9486" y="690858"/>
                      </a:moveTo>
                      <a:cubicBezTo>
                        <a:pt x="6990" y="690848"/>
                        <a:pt x="4590" y="689858"/>
                        <a:pt x="2818" y="688095"/>
                      </a:cubicBezTo>
                      <a:cubicBezTo>
                        <a:pt x="-916" y="684390"/>
                        <a:pt x="-944" y="678361"/>
                        <a:pt x="2761" y="674627"/>
                      </a:cubicBezTo>
                      <a:cubicBezTo>
                        <a:pt x="2780" y="674608"/>
                        <a:pt x="2799" y="674589"/>
                        <a:pt x="2818" y="674570"/>
                      </a:cubicBezTo>
                      <a:lnTo>
                        <a:pt x="315905" y="361483"/>
                      </a:lnTo>
                      <a:cubicBezTo>
                        <a:pt x="317677" y="359721"/>
                        <a:pt x="320077" y="358731"/>
                        <a:pt x="322573" y="358721"/>
                      </a:cubicBezTo>
                      <a:lnTo>
                        <a:pt x="786250" y="358721"/>
                      </a:lnTo>
                      <a:lnTo>
                        <a:pt x="1142389" y="2772"/>
                      </a:lnTo>
                      <a:cubicBezTo>
                        <a:pt x="1146104" y="-924"/>
                        <a:pt x="1152105" y="-924"/>
                        <a:pt x="1155820" y="2772"/>
                      </a:cubicBezTo>
                      <a:cubicBezTo>
                        <a:pt x="1159515" y="6487"/>
                        <a:pt x="1159515" y="12487"/>
                        <a:pt x="1155820" y="16202"/>
                      </a:cubicBezTo>
                      <a:lnTo>
                        <a:pt x="797013" y="375009"/>
                      </a:lnTo>
                      <a:cubicBezTo>
                        <a:pt x="795213" y="376790"/>
                        <a:pt x="792784" y="377790"/>
                        <a:pt x="790250" y="377771"/>
                      </a:cubicBezTo>
                      <a:lnTo>
                        <a:pt x="326573" y="377771"/>
                      </a:lnTo>
                      <a:lnTo>
                        <a:pt x="16249" y="688095"/>
                      </a:lnTo>
                      <a:cubicBezTo>
                        <a:pt x="14448" y="689877"/>
                        <a:pt x="12019" y="690877"/>
                        <a:pt x="9486" y="690858"/>
                      </a:cubicBezTo>
                      <a:close/>
                    </a:path>
                  </a:pathLst>
                </a:custGeom>
                <a:solidFill>
                  <a:srgbClr val="F3EAC7"/>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6DA5A11-89F8-4B99-870D-5304E5C935CD}"/>
                    </a:ext>
                  </a:extLst>
                </p:cNvPr>
                <p:cNvSpPr/>
                <p:nvPr/>
              </p:nvSpPr>
              <p:spPr>
                <a:xfrm>
                  <a:off x="6752453" y="2224656"/>
                  <a:ext cx="1363996" cy="926118"/>
                </a:xfrm>
                <a:custGeom>
                  <a:avLst/>
                  <a:gdLst>
                    <a:gd name="connsiteX0" fmla="*/ 9535 w 1363996"/>
                    <a:gd name="connsiteY0" fmla="*/ 926118 h 926118"/>
                    <a:gd name="connsiteX1" fmla="*/ 2772 w 1363996"/>
                    <a:gd name="connsiteY1" fmla="*/ 923261 h 926118"/>
                    <a:gd name="connsiteX2" fmla="*/ 2772 w 1363996"/>
                    <a:gd name="connsiteY2" fmla="*/ 909830 h 926118"/>
                    <a:gd name="connsiteX3" fmla="*/ 360150 w 1363996"/>
                    <a:gd name="connsiteY3" fmla="*/ 552452 h 926118"/>
                    <a:gd name="connsiteX4" fmla="*/ 366817 w 1363996"/>
                    <a:gd name="connsiteY4" fmla="*/ 549690 h 926118"/>
                    <a:gd name="connsiteX5" fmla="*/ 800872 w 1363996"/>
                    <a:gd name="connsiteY5" fmla="*/ 549690 h 926118"/>
                    <a:gd name="connsiteX6" fmla="*/ 1348273 w 1363996"/>
                    <a:gd name="connsiteY6" fmla="*/ 2288 h 926118"/>
                    <a:gd name="connsiteX7" fmla="*/ 1361704 w 1363996"/>
                    <a:gd name="connsiteY7" fmla="*/ 3327 h 926118"/>
                    <a:gd name="connsiteX8" fmla="*/ 1361704 w 1363996"/>
                    <a:gd name="connsiteY8" fmla="*/ 15719 h 926118"/>
                    <a:gd name="connsiteX9" fmla="*/ 811635 w 1363996"/>
                    <a:gd name="connsiteY9" fmla="*/ 566168 h 926118"/>
                    <a:gd name="connsiteX10" fmla="*/ 804872 w 1363996"/>
                    <a:gd name="connsiteY10" fmla="*/ 568931 h 926118"/>
                    <a:gd name="connsiteX11" fmla="*/ 370818 w 1363996"/>
                    <a:gd name="connsiteY11" fmla="*/ 568931 h 926118"/>
                    <a:gd name="connsiteX12" fmla="*/ 16202 w 1363996"/>
                    <a:gd name="connsiteY12" fmla="*/ 923451 h 926118"/>
                    <a:gd name="connsiteX13" fmla="*/ 9535 w 1363996"/>
                    <a:gd name="connsiteY13" fmla="*/ 926118 h 926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3996" h="926118">
                      <a:moveTo>
                        <a:pt x="9535" y="926118"/>
                      </a:moveTo>
                      <a:cubicBezTo>
                        <a:pt x="6992" y="926109"/>
                        <a:pt x="4553" y="925080"/>
                        <a:pt x="2772" y="923261"/>
                      </a:cubicBezTo>
                      <a:cubicBezTo>
                        <a:pt x="-924" y="919546"/>
                        <a:pt x="-924" y="913545"/>
                        <a:pt x="2772" y="909830"/>
                      </a:cubicBezTo>
                      <a:lnTo>
                        <a:pt x="360150" y="552452"/>
                      </a:lnTo>
                      <a:cubicBezTo>
                        <a:pt x="361921" y="550690"/>
                        <a:pt x="364322" y="549700"/>
                        <a:pt x="366817" y="549690"/>
                      </a:cubicBezTo>
                      <a:lnTo>
                        <a:pt x="800872" y="549690"/>
                      </a:lnTo>
                      <a:lnTo>
                        <a:pt x="1348273" y="2288"/>
                      </a:lnTo>
                      <a:cubicBezTo>
                        <a:pt x="1352264" y="-1131"/>
                        <a:pt x="1358284" y="-664"/>
                        <a:pt x="1361704" y="3327"/>
                      </a:cubicBezTo>
                      <a:cubicBezTo>
                        <a:pt x="1364761" y="6889"/>
                        <a:pt x="1364761" y="12156"/>
                        <a:pt x="1361704" y="15719"/>
                      </a:cubicBezTo>
                      <a:lnTo>
                        <a:pt x="811635" y="566168"/>
                      </a:lnTo>
                      <a:cubicBezTo>
                        <a:pt x="809835" y="567950"/>
                        <a:pt x="807406" y="568950"/>
                        <a:pt x="804872" y="568931"/>
                      </a:cubicBezTo>
                      <a:lnTo>
                        <a:pt x="370818" y="568931"/>
                      </a:lnTo>
                      <a:lnTo>
                        <a:pt x="16202" y="923451"/>
                      </a:lnTo>
                      <a:cubicBezTo>
                        <a:pt x="14411" y="925175"/>
                        <a:pt x="12021" y="926137"/>
                        <a:pt x="9535" y="926118"/>
                      </a:cubicBezTo>
                      <a:close/>
                    </a:path>
                  </a:pathLst>
                </a:custGeom>
                <a:solidFill>
                  <a:srgbClr val="F3EAC7"/>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EB01518C-A5FE-402C-A507-47C1974696CB}"/>
                    </a:ext>
                  </a:extLst>
                </p:cNvPr>
                <p:cNvSpPr/>
                <p:nvPr/>
              </p:nvSpPr>
              <p:spPr>
                <a:xfrm>
                  <a:off x="6785895" y="3635025"/>
                  <a:ext cx="1304925" cy="444912"/>
                </a:xfrm>
                <a:custGeom>
                  <a:avLst/>
                  <a:gdLst>
                    <a:gd name="connsiteX0" fmla="*/ 1295400 w 1304925"/>
                    <a:gd name="connsiteY0" fmla="*/ 444913 h 444912"/>
                    <a:gd name="connsiteX1" fmla="*/ 699230 w 1304925"/>
                    <a:gd name="connsiteY1" fmla="*/ 444913 h 444912"/>
                    <a:gd name="connsiteX2" fmla="*/ 692944 w 1304925"/>
                    <a:gd name="connsiteY2" fmla="*/ 442531 h 444912"/>
                    <a:gd name="connsiteX3" fmla="*/ 212693 w 1304925"/>
                    <a:gd name="connsiteY3" fmla="*/ 19050 h 444912"/>
                    <a:gd name="connsiteX4" fmla="*/ 9525 w 1304925"/>
                    <a:gd name="connsiteY4" fmla="*/ 19050 h 444912"/>
                    <a:gd name="connsiteX5" fmla="*/ 0 w 1304925"/>
                    <a:gd name="connsiteY5" fmla="*/ 9525 h 444912"/>
                    <a:gd name="connsiteX6" fmla="*/ 9525 w 1304925"/>
                    <a:gd name="connsiteY6" fmla="*/ 0 h 444912"/>
                    <a:gd name="connsiteX7" fmla="*/ 216313 w 1304925"/>
                    <a:gd name="connsiteY7" fmla="*/ 0 h 444912"/>
                    <a:gd name="connsiteX8" fmla="*/ 222599 w 1304925"/>
                    <a:gd name="connsiteY8" fmla="*/ 2381 h 444912"/>
                    <a:gd name="connsiteX9" fmla="*/ 702850 w 1304925"/>
                    <a:gd name="connsiteY9" fmla="*/ 425863 h 444912"/>
                    <a:gd name="connsiteX10" fmla="*/ 1295400 w 1304925"/>
                    <a:gd name="connsiteY10" fmla="*/ 425863 h 444912"/>
                    <a:gd name="connsiteX11" fmla="*/ 1304925 w 1304925"/>
                    <a:gd name="connsiteY11" fmla="*/ 435388 h 444912"/>
                    <a:gd name="connsiteX12" fmla="*/ 1295400 w 1304925"/>
                    <a:gd name="connsiteY12" fmla="*/ 444913 h 44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4925" h="444912">
                      <a:moveTo>
                        <a:pt x="1295400" y="444913"/>
                      </a:moveTo>
                      <a:lnTo>
                        <a:pt x="699230" y="444913"/>
                      </a:lnTo>
                      <a:cubicBezTo>
                        <a:pt x="696916" y="444913"/>
                        <a:pt x="694677" y="444065"/>
                        <a:pt x="692944" y="442531"/>
                      </a:cubicBezTo>
                      <a:lnTo>
                        <a:pt x="212693" y="19050"/>
                      </a:lnTo>
                      <a:lnTo>
                        <a:pt x="9525" y="19050"/>
                      </a:lnTo>
                      <a:cubicBezTo>
                        <a:pt x="4267" y="19050"/>
                        <a:pt x="0" y="14783"/>
                        <a:pt x="0" y="9525"/>
                      </a:cubicBezTo>
                      <a:cubicBezTo>
                        <a:pt x="0" y="4267"/>
                        <a:pt x="4267" y="0"/>
                        <a:pt x="9525" y="0"/>
                      </a:cubicBezTo>
                      <a:lnTo>
                        <a:pt x="216313" y="0"/>
                      </a:lnTo>
                      <a:cubicBezTo>
                        <a:pt x="218627" y="0"/>
                        <a:pt x="220866" y="848"/>
                        <a:pt x="222599" y="2381"/>
                      </a:cubicBezTo>
                      <a:lnTo>
                        <a:pt x="702850" y="425863"/>
                      </a:lnTo>
                      <a:lnTo>
                        <a:pt x="1295400" y="425863"/>
                      </a:lnTo>
                      <a:cubicBezTo>
                        <a:pt x="1300658" y="425863"/>
                        <a:pt x="1304925" y="430130"/>
                        <a:pt x="1304925" y="435388"/>
                      </a:cubicBezTo>
                      <a:cubicBezTo>
                        <a:pt x="1304925" y="440646"/>
                        <a:pt x="1300658" y="444913"/>
                        <a:pt x="1295400" y="444913"/>
                      </a:cubicBezTo>
                      <a:close/>
                    </a:path>
                  </a:pathLst>
                </a:custGeom>
                <a:solidFill>
                  <a:srgbClr val="F3EAC7"/>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1B47B6F-B8CF-43C0-A7A1-F6A1E5F2D981}"/>
                    </a:ext>
                  </a:extLst>
                </p:cNvPr>
                <p:cNvSpPr/>
                <p:nvPr/>
              </p:nvSpPr>
              <p:spPr>
                <a:xfrm>
                  <a:off x="6744176" y="2985808"/>
                  <a:ext cx="516441" cy="268883"/>
                </a:xfrm>
                <a:custGeom>
                  <a:avLst/>
                  <a:gdLst>
                    <a:gd name="connsiteX0" fmla="*/ 257175 w 516441"/>
                    <a:gd name="connsiteY0" fmla="*/ 268884 h 268883"/>
                    <a:gd name="connsiteX1" fmla="*/ 9525 w 516441"/>
                    <a:gd name="connsiteY1" fmla="*/ 268884 h 268883"/>
                    <a:gd name="connsiteX2" fmla="*/ 0 w 516441"/>
                    <a:gd name="connsiteY2" fmla="*/ 259359 h 268883"/>
                    <a:gd name="connsiteX3" fmla="*/ 9525 w 516441"/>
                    <a:gd name="connsiteY3" fmla="*/ 249834 h 268883"/>
                    <a:gd name="connsiteX4" fmla="*/ 253079 w 516441"/>
                    <a:gd name="connsiteY4" fmla="*/ 249834 h 268883"/>
                    <a:gd name="connsiteX5" fmla="*/ 499682 w 516441"/>
                    <a:gd name="connsiteY5" fmla="*/ 3327 h 268883"/>
                    <a:gd name="connsiteX6" fmla="*/ 513112 w 516441"/>
                    <a:gd name="connsiteY6" fmla="*/ 2288 h 268883"/>
                    <a:gd name="connsiteX7" fmla="*/ 514150 w 516441"/>
                    <a:gd name="connsiteY7" fmla="*/ 15719 h 268883"/>
                    <a:gd name="connsiteX8" fmla="*/ 513112 w 516441"/>
                    <a:gd name="connsiteY8" fmla="*/ 16757 h 268883"/>
                    <a:gd name="connsiteX9" fmla="*/ 263747 w 516441"/>
                    <a:gd name="connsiteY9" fmla="*/ 266121 h 268883"/>
                    <a:gd name="connsiteX10" fmla="*/ 257175 w 516441"/>
                    <a:gd name="connsiteY10" fmla="*/ 268884 h 268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6441" h="268883">
                      <a:moveTo>
                        <a:pt x="257175" y="268884"/>
                      </a:moveTo>
                      <a:lnTo>
                        <a:pt x="9525" y="268884"/>
                      </a:lnTo>
                      <a:cubicBezTo>
                        <a:pt x="4267" y="268884"/>
                        <a:pt x="0" y="264616"/>
                        <a:pt x="0" y="259359"/>
                      </a:cubicBezTo>
                      <a:cubicBezTo>
                        <a:pt x="0" y="254101"/>
                        <a:pt x="4267" y="249834"/>
                        <a:pt x="9525" y="249834"/>
                      </a:cubicBezTo>
                      <a:lnTo>
                        <a:pt x="253079" y="249834"/>
                      </a:lnTo>
                      <a:lnTo>
                        <a:pt x="499682" y="3327"/>
                      </a:lnTo>
                      <a:cubicBezTo>
                        <a:pt x="503101" y="-664"/>
                        <a:pt x="509121" y="-1131"/>
                        <a:pt x="513112" y="2288"/>
                      </a:cubicBezTo>
                      <a:cubicBezTo>
                        <a:pt x="517112" y="5708"/>
                        <a:pt x="517570" y="11718"/>
                        <a:pt x="514150" y="15719"/>
                      </a:cubicBezTo>
                      <a:cubicBezTo>
                        <a:pt x="513836" y="16090"/>
                        <a:pt x="513483" y="16443"/>
                        <a:pt x="513112" y="16757"/>
                      </a:cubicBezTo>
                      <a:lnTo>
                        <a:pt x="263747" y="266121"/>
                      </a:lnTo>
                      <a:cubicBezTo>
                        <a:pt x="261995" y="267855"/>
                        <a:pt x="259642" y="268846"/>
                        <a:pt x="257175" y="268884"/>
                      </a:cubicBezTo>
                      <a:close/>
                    </a:path>
                  </a:pathLst>
                </a:custGeom>
                <a:solidFill>
                  <a:srgbClr val="F3EAC7"/>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7E8FC9F-F89A-4873-98AE-347674A67B70}"/>
                    </a:ext>
                  </a:extLst>
                </p:cNvPr>
                <p:cNvSpPr/>
                <p:nvPr/>
              </p:nvSpPr>
              <p:spPr>
                <a:xfrm>
                  <a:off x="5578697" y="3778281"/>
                  <a:ext cx="239173" cy="1363884"/>
                </a:xfrm>
                <a:custGeom>
                  <a:avLst/>
                  <a:gdLst>
                    <a:gd name="connsiteX0" fmla="*/ 9525 w 239173"/>
                    <a:gd name="connsiteY0" fmla="*/ 1363885 h 1363884"/>
                    <a:gd name="connsiteX1" fmla="*/ 0 w 239173"/>
                    <a:gd name="connsiteY1" fmla="*/ 1354360 h 1363884"/>
                    <a:gd name="connsiteX2" fmla="*/ 0 w 239173"/>
                    <a:gd name="connsiteY2" fmla="*/ 759238 h 1363884"/>
                    <a:gd name="connsiteX3" fmla="*/ 2762 w 239173"/>
                    <a:gd name="connsiteY3" fmla="*/ 752570 h 1363884"/>
                    <a:gd name="connsiteX4" fmla="*/ 220123 w 239173"/>
                    <a:gd name="connsiteY4" fmla="*/ 535210 h 1363884"/>
                    <a:gd name="connsiteX5" fmla="*/ 220123 w 239173"/>
                    <a:gd name="connsiteY5" fmla="*/ 9525 h 1363884"/>
                    <a:gd name="connsiteX6" fmla="*/ 229648 w 239173"/>
                    <a:gd name="connsiteY6" fmla="*/ 0 h 1363884"/>
                    <a:gd name="connsiteX7" fmla="*/ 239173 w 239173"/>
                    <a:gd name="connsiteY7" fmla="*/ 9525 h 1363884"/>
                    <a:gd name="connsiteX8" fmla="*/ 239173 w 239173"/>
                    <a:gd name="connsiteY8" fmla="*/ 539115 h 1363884"/>
                    <a:gd name="connsiteX9" fmla="*/ 236410 w 239173"/>
                    <a:gd name="connsiteY9" fmla="*/ 545878 h 1363884"/>
                    <a:gd name="connsiteX10" fmla="*/ 19050 w 239173"/>
                    <a:gd name="connsiteY10" fmla="*/ 763238 h 1363884"/>
                    <a:gd name="connsiteX11" fmla="*/ 19050 w 239173"/>
                    <a:gd name="connsiteY11" fmla="*/ 1354360 h 1363884"/>
                    <a:gd name="connsiteX12" fmla="*/ 9525 w 239173"/>
                    <a:gd name="connsiteY12" fmla="*/ 1363885 h 136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9173" h="1363884">
                      <a:moveTo>
                        <a:pt x="9525" y="1363885"/>
                      </a:moveTo>
                      <a:cubicBezTo>
                        <a:pt x="4267" y="1363885"/>
                        <a:pt x="0" y="1359617"/>
                        <a:pt x="0" y="1354360"/>
                      </a:cubicBezTo>
                      <a:lnTo>
                        <a:pt x="0" y="759238"/>
                      </a:lnTo>
                      <a:cubicBezTo>
                        <a:pt x="9" y="756742"/>
                        <a:pt x="1000" y="754342"/>
                        <a:pt x="2762" y="752570"/>
                      </a:cubicBezTo>
                      <a:lnTo>
                        <a:pt x="220123" y="535210"/>
                      </a:lnTo>
                      <a:lnTo>
                        <a:pt x="220123" y="9525"/>
                      </a:lnTo>
                      <a:cubicBezTo>
                        <a:pt x="220123" y="4267"/>
                        <a:pt x="224390" y="0"/>
                        <a:pt x="229648" y="0"/>
                      </a:cubicBezTo>
                      <a:cubicBezTo>
                        <a:pt x="234906" y="0"/>
                        <a:pt x="239173" y="4267"/>
                        <a:pt x="239173" y="9525"/>
                      </a:cubicBezTo>
                      <a:lnTo>
                        <a:pt x="239173" y="539115"/>
                      </a:lnTo>
                      <a:cubicBezTo>
                        <a:pt x="239192" y="541649"/>
                        <a:pt x="238192" y="544077"/>
                        <a:pt x="236410" y="545878"/>
                      </a:cubicBezTo>
                      <a:lnTo>
                        <a:pt x="19050" y="763238"/>
                      </a:lnTo>
                      <a:lnTo>
                        <a:pt x="19050" y="1354360"/>
                      </a:lnTo>
                      <a:cubicBezTo>
                        <a:pt x="19050" y="1359617"/>
                        <a:pt x="14783" y="1363885"/>
                        <a:pt x="9525" y="1363885"/>
                      </a:cubicBezTo>
                      <a:close/>
                    </a:path>
                  </a:pathLst>
                </a:custGeom>
                <a:solidFill>
                  <a:srgbClr val="F3EAC7"/>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2ABAE578-7814-480F-846D-79A6207A57B6}"/>
                    </a:ext>
                  </a:extLst>
                </p:cNvPr>
                <p:cNvSpPr/>
                <p:nvPr/>
              </p:nvSpPr>
              <p:spPr>
                <a:xfrm>
                  <a:off x="5799962" y="3892867"/>
                  <a:ext cx="155162" cy="1144714"/>
                </a:xfrm>
                <a:custGeom>
                  <a:avLst/>
                  <a:gdLst>
                    <a:gd name="connsiteX0" fmla="*/ 9525 w 155162"/>
                    <a:gd name="connsiteY0" fmla="*/ 1144714 h 1144714"/>
                    <a:gd name="connsiteX1" fmla="*/ 0 w 155162"/>
                    <a:gd name="connsiteY1" fmla="*/ 1135189 h 1144714"/>
                    <a:gd name="connsiteX2" fmla="*/ 0 w 155162"/>
                    <a:gd name="connsiteY2" fmla="*/ 898207 h 1144714"/>
                    <a:gd name="connsiteX3" fmla="*/ 2762 w 155162"/>
                    <a:gd name="connsiteY3" fmla="*/ 891540 h 1144714"/>
                    <a:gd name="connsiteX4" fmla="*/ 136112 w 155162"/>
                    <a:gd name="connsiteY4" fmla="*/ 758190 h 1144714"/>
                    <a:gd name="connsiteX5" fmla="*/ 136112 w 155162"/>
                    <a:gd name="connsiteY5" fmla="*/ 9525 h 1144714"/>
                    <a:gd name="connsiteX6" fmla="*/ 145637 w 155162"/>
                    <a:gd name="connsiteY6" fmla="*/ 0 h 1144714"/>
                    <a:gd name="connsiteX7" fmla="*/ 155162 w 155162"/>
                    <a:gd name="connsiteY7" fmla="*/ 9525 h 1144714"/>
                    <a:gd name="connsiteX8" fmla="*/ 155162 w 155162"/>
                    <a:gd name="connsiteY8" fmla="*/ 762000 h 1144714"/>
                    <a:gd name="connsiteX9" fmla="*/ 152400 w 155162"/>
                    <a:gd name="connsiteY9" fmla="*/ 768763 h 1144714"/>
                    <a:gd name="connsiteX10" fmla="*/ 18574 w 155162"/>
                    <a:gd name="connsiteY10" fmla="*/ 902589 h 1144714"/>
                    <a:gd name="connsiteX11" fmla="*/ 18574 w 155162"/>
                    <a:gd name="connsiteY11" fmla="*/ 1135856 h 1144714"/>
                    <a:gd name="connsiteX12" fmla="*/ 9525 w 155162"/>
                    <a:gd name="connsiteY12" fmla="*/ 1144714 h 114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162" h="1144714">
                      <a:moveTo>
                        <a:pt x="9525" y="1144714"/>
                      </a:moveTo>
                      <a:cubicBezTo>
                        <a:pt x="4267" y="1144714"/>
                        <a:pt x="0" y="1140447"/>
                        <a:pt x="0" y="1135189"/>
                      </a:cubicBezTo>
                      <a:lnTo>
                        <a:pt x="0" y="898207"/>
                      </a:lnTo>
                      <a:cubicBezTo>
                        <a:pt x="10" y="895712"/>
                        <a:pt x="1000" y="893311"/>
                        <a:pt x="2762" y="891540"/>
                      </a:cubicBezTo>
                      <a:lnTo>
                        <a:pt x="136112" y="758190"/>
                      </a:lnTo>
                      <a:lnTo>
                        <a:pt x="136112" y="9525"/>
                      </a:lnTo>
                      <a:cubicBezTo>
                        <a:pt x="136112" y="4267"/>
                        <a:pt x="140380" y="0"/>
                        <a:pt x="145637" y="0"/>
                      </a:cubicBezTo>
                      <a:cubicBezTo>
                        <a:pt x="150895" y="0"/>
                        <a:pt x="155162" y="4267"/>
                        <a:pt x="155162" y="9525"/>
                      </a:cubicBezTo>
                      <a:lnTo>
                        <a:pt x="155162" y="762000"/>
                      </a:lnTo>
                      <a:cubicBezTo>
                        <a:pt x="155181" y="764534"/>
                        <a:pt x="154181" y="766963"/>
                        <a:pt x="152400" y="768763"/>
                      </a:cubicBezTo>
                      <a:lnTo>
                        <a:pt x="18574" y="902589"/>
                      </a:lnTo>
                      <a:lnTo>
                        <a:pt x="18574" y="1135856"/>
                      </a:lnTo>
                      <a:cubicBezTo>
                        <a:pt x="18240" y="1140676"/>
                        <a:pt x="14354" y="1144486"/>
                        <a:pt x="9525" y="1144714"/>
                      </a:cubicBezTo>
                      <a:close/>
                    </a:path>
                  </a:pathLst>
                </a:custGeom>
                <a:solidFill>
                  <a:srgbClr val="F3EAC7"/>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C173DADE-94B8-4564-9A3A-2B364A5D648F}"/>
                    </a:ext>
                  </a:extLst>
                </p:cNvPr>
                <p:cNvSpPr/>
                <p:nvPr/>
              </p:nvSpPr>
              <p:spPr>
                <a:xfrm>
                  <a:off x="4167798" y="3933821"/>
                  <a:ext cx="1263502" cy="773148"/>
                </a:xfrm>
                <a:custGeom>
                  <a:avLst/>
                  <a:gdLst>
                    <a:gd name="connsiteX0" fmla="*/ 9580 w 1263502"/>
                    <a:gd name="connsiteY0" fmla="*/ 773148 h 773148"/>
                    <a:gd name="connsiteX1" fmla="*/ 0 w 1263502"/>
                    <a:gd name="connsiteY1" fmla="*/ 763680 h 773148"/>
                    <a:gd name="connsiteX2" fmla="*/ 2818 w 1263502"/>
                    <a:gd name="connsiteY2" fmla="*/ 756860 h 773148"/>
                    <a:gd name="connsiteX3" fmla="*/ 454969 w 1263502"/>
                    <a:gd name="connsiteY3" fmla="*/ 304804 h 773148"/>
                    <a:gd name="connsiteX4" fmla="*/ 461732 w 1263502"/>
                    <a:gd name="connsiteY4" fmla="*/ 302041 h 773148"/>
                    <a:gd name="connsiteX5" fmla="*/ 948079 w 1263502"/>
                    <a:gd name="connsiteY5" fmla="*/ 302041 h 773148"/>
                    <a:gd name="connsiteX6" fmla="*/ 1247259 w 1263502"/>
                    <a:gd name="connsiteY6" fmla="*/ 2766 h 773148"/>
                    <a:gd name="connsiteX7" fmla="*/ 1260737 w 1263502"/>
                    <a:gd name="connsiteY7" fmla="*/ 2814 h 773148"/>
                    <a:gd name="connsiteX8" fmla="*/ 1260689 w 1263502"/>
                    <a:gd name="connsiteY8" fmla="*/ 16291 h 773148"/>
                    <a:gd name="connsiteX9" fmla="*/ 958747 w 1263502"/>
                    <a:gd name="connsiteY9" fmla="*/ 318234 h 773148"/>
                    <a:gd name="connsiteX10" fmla="*/ 951984 w 1263502"/>
                    <a:gd name="connsiteY10" fmla="*/ 321091 h 773148"/>
                    <a:gd name="connsiteX11" fmla="*/ 465637 w 1263502"/>
                    <a:gd name="connsiteY11" fmla="*/ 321091 h 773148"/>
                    <a:gd name="connsiteX12" fmla="*/ 16248 w 1263502"/>
                    <a:gd name="connsiteY12" fmla="*/ 770386 h 773148"/>
                    <a:gd name="connsiteX13" fmla="*/ 9580 w 1263502"/>
                    <a:gd name="connsiteY13" fmla="*/ 773148 h 77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3502" h="773148">
                      <a:moveTo>
                        <a:pt x="9580" y="773148"/>
                      </a:moveTo>
                      <a:cubicBezTo>
                        <a:pt x="4320" y="773176"/>
                        <a:pt x="31" y="768938"/>
                        <a:pt x="0" y="763680"/>
                      </a:cubicBezTo>
                      <a:cubicBezTo>
                        <a:pt x="-15" y="761118"/>
                        <a:pt x="1000" y="758660"/>
                        <a:pt x="2818" y="756860"/>
                      </a:cubicBezTo>
                      <a:lnTo>
                        <a:pt x="454969" y="304804"/>
                      </a:lnTo>
                      <a:cubicBezTo>
                        <a:pt x="456767" y="303022"/>
                        <a:pt x="459200" y="302022"/>
                        <a:pt x="461732" y="302041"/>
                      </a:cubicBezTo>
                      <a:lnTo>
                        <a:pt x="948079" y="302041"/>
                      </a:lnTo>
                      <a:lnTo>
                        <a:pt x="1247259" y="2766"/>
                      </a:lnTo>
                      <a:cubicBezTo>
                        <a:pt x="1250993" y="-939"/>
                        <a:pt x="1257032" y="-920"/>
                        <a:pt x="1260737" y="2814"/>
                      </a:cubicBezTo>
                      <a:cubicBezTo>
                        <a:pt x="1264442" y="6547"/>
                        <a:pt x="1264423" y="12586"/>
                        <a:pt x="1260689" y="16291"/>
                      </a:cubicBezTo>
                      <a:lnTo>
                        <a:pt x="958747" y="318234"/>
                      </a:lnTo>
                      <a:cubicBezTo>
                        <a:pt x="956966" y="320053"/>
                        <a:pt x="954527" y="321082"/>
                        <a:pt x="951984" y="321091"/>
                      </a:cubicBezTo>
                      <a:lnTo>
                        <a:pt x="465637" y="321091"/>
                      </a:lnTo>
                      <a:lnTo>
                        <a:pt x="16248" y="770386"/>
                      </a:lnTo>
                      <a:cubicBezTo>
                        <a:pt x="14473" y="772148"/>
                        <a:pt x="12079" y="773138"/>
                        <a:pt x="9580" y="773148"/>
                      </a:cubicBezTo>
                      <a:close/>
                    </a:path>
                  </a:pathLst>
                </a:custGeom>
                <a:solidFill>
                  <a:srgbClr val="F3EAC7"/>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E6D86A-90E1-4FE2-93EC-551C8642EB9B}"/>
                    </a:ext>
                  </a:extLst>
                </p:cNvPr>
                <p:cNvSpPr/>
                <p:nvPr/>
              </p:nvSpPr>
              <p:spPr>
                <a:xfrm>
                  <a:off x="5129897" y="3779424"/>
                  <a:ext cx="379648" cy="862488"/>
                </a:xfrm>
                <a:custGeom>
                  <a:avLst/>
                  <a:gdLst>
                    <a:gd name="connsiteX0" fmla="*/ 9507 w 379648"/>
                    <a:gd name="connsiteY0" fmla="*/ 862489 h 862488"/>
                    <a:gd name="connsiteX1" fmla="*/ 1792 w 379648"/>
                    <a:gd name="connsiteY1" fmla="*/ 858488 h 862488"/>
                    <a:gd name="connsiteX2" fmla="*/ 3887 w 379648"/>
                    <a:gd name="connsiteY2" fmla="*/ 845248 h 862488"/>
                    <a:gd name="connsiteX3" fmla="*/ 360598 w 379648"/>
                    <a:gd name="connsiteY3" fmla="*/ 586454 h 862488"/>
                    <a:gd name="connsiteX4" fmla="*/ 360598 w 379648"/>
                    <a:gd name="connsiteY4" fmla="*/ 9525 h 862488"/>
                    <a:gd name="connsiteX5" fmla="*/ 370123 w 379648"/>
                    <a:gd name="connsiteY5" fmla="*/ 0 h 862488"/>
                    <a:gd name="connsiteX6" fmla="*/ 379648 w 379648"/>
                    <a:gd name="connsiteY6" fmla="*/ 9525 h 862488"/>
                    <a:gd name="connsiteX7" fmla="*/ 379648 w 379648"/>
                    <a:gd name="connsiteY7" fmla="*/ 591312 h 862488"/>
                    <a:gd name="connsiteX8" fmla="*/ 375648 w 379648"/>
                    <a:gd name="connsiteY8" fmla="*/ 599027 h 862488"/>
                    <a:gd name="connsiteX9" fmla="*/ 15031 w 379648"/>
                    <a:gd name="connsiteY9" fmla="*/ 860679 h 862488"/>
                    <a:gd name="connsiteX10" fmla="*/ 9507 w 379648"/>
                    <a:gd name="connsiteY10" fmla="*/ 862489 h 86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9648" h="862488">
                      <a:moveTo>
                        <a:pt x="9507" y="862489"/>
                      </a:moveTo>
                      <a:cubicBezTo>
                        <a:pt x="6440" y="862479"/>
                        <a:pt x="3573" y="860984"/>
                        <a:pt x="1792" y="858488"/>
                      </a:cubicBezTo>
                      <a:cubicBezTo>
                        <a:pt x="-1256" y="854250"/>
                        <a:pt x="-323" y="848344"/>
                        <a:pt x="3887" y="845248"/>
                      </a:cubicBezTo>
                      <a:lnTo>
                        <a:pt x="360598" y="586454"/>
                      </a:lnTo>
                      <a:lnTo>
                        <a:pt x="360598" y="9525"/>
                      </a:lnTo>
                      <a:cubicBezTo>
                        <a:pt x="360598" y="4267"/>
                        <a:pt x="364866" y="0"/>
                        <a:pt x="370123" y="0"/>
                      </a:cubicBezTo>
                      <a:cubicBezTo>
                        <a:pt x="375381" y="0"/>
                        <a:pt x="379648" y="4267"/>
                        <a:pt x="379648" y="9525"/>
                      </a:cubicBezTo>
                      <a:lnTo>
                        <a:pt x="379648" y="591312"/>
                      </a:lnTo>
                      <a:cubicBezTo>
                        <a:pt x="379629" y="594379"/>
                        <a:pt x="378144" y="597246"/>
                        <a:pt x="375648" y="599027"/>
                      </a:cubicBezTo>
                      <a:lnTo>
                        <a:pt x="15031" y="860679"/>
                      </a:lnTo>
                      <a:cubicBezTo>
                        <a:pt x="13422" y="861841"/>
                        <a:pt x="11488" y="862479"/>
                        <a:pt x="9507" y="862489"/>
                      </a:cubicBezTo>
                      <a:close/>
                    </a:path>
                  </a:pathLst>
                </a:custGeom>
                <a:solidFill>
                  <a:srgbClr val="F3EAC7"/>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61316B97-8845-434E-AA50-1AC04D1A13AA}"/>
                    </a:ext>
                  </a:extLst>
                </p:cNvPr>
                <p:cNvSpPr/>
                <p:nvPr/>
              </p:nvSpPr>
              <p:spPr>
                <a:xfrm>
                  <a:off x="5753195" y="1681733"/>
                  <a:ext cx="202787" cy="1168725"/>
                </a:xfrm>
                <a:custGeom>
                  <a:avLst/>
                  <a:gdLst>
                    <a:gd name="connsiteX0" fmla="*/ 192881 w 202787"/>
                    <a:gd name="connsiteY0" fmla="*/ 1168718 h 1168725"/>
                    <a:gd name="connsiteX1" fmla="*/ 183356 w 202787"/>
                    <a:gd name="connsiteY1" fmla="*/ 1159193 h 1168725"/>
                    <a:gd name="connsiteX2" fmla="*/ 183356 w 202787"/>
                    <a:gd name="connsiteY2" fmla="*/ 564356 h 1168725"/>
                    <a:gd name="connsiteX3" fmla="*/ 2858 w 202787"/>
                    <a:gd name="connsiteY3" fmla="*/ 383381 h 1168725"/>
                    <a:gd name="connsiteX4" fmla="*/ 0 w 202787"/>
                    <a:gd name="connsiteY4" fmla="*/ 376619 h 1168725"/>
                    <a:gd name="connsiteX5" fmla="*/ 0 w 202787"/>
                    <a:gd name="connsiteY5" fmla="*/ 9525 h 1168725"/>
                    <a:gd name="connsiteX6" fmla="*/ 9525 w 202787"/>
                    <a:gd name="connsiteY6" fmla="*/ 0 h 1168725"/>
                    <a:gd name="connsiteX7" fmla="*/ 19050 w 202787"/>
                    <a:gd name="connsiteY7" fmla="*/ 9525 h 1168725"/>
                    <a:gd name="connsiteX8" fmla="*/ 19050 w 202787"/>
                    <a:gd name="connsiteY8" fmla="*/ 373190 h 1168725"/>
                    <a:gd name="connsiteX9" fmla="*/ 200025 w 202787"/>
                    <a:gd name="connsiteY9" fmla="*/ 554165 h 1168725"/>
                    <a:gd name="connsiteX10" fmla="*/ 202787 w 202787"/>
                    <a:gd name="connsiteY10" fmla="*/ 560927 h 1168725"/>
                    <a:gd name="connsiteX11" fmla="*/ 202787 w 202787"/>
                    <a:gd name="connsiteY11" fmla="*/ 1159669 h 1168725"/>
                    <a:gd name="connsiteX12" fmla="*/ 192881 w 202787"/>
                    <a:gd name="connsiteY12" fmla="*/ 1168718 h 1168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787" h="1168725">
                      <a:moveTo>
                        <a:pt x="192881" y="1168718"/>
                      </a:moveTo>
                      <a:cubicBezTo>
                        <a:pt x="187623" y="1168718"/>
                        <a:pt x="183356" y="1164450"/>
                        <a:pt x="183356" y="1159193"/>
                      </a:cubicBezTo>
                      <a:lnTo>
                        <a:pt x="183356" y="564356"/>
                      </a:lnTo>
                      <a:lnTo>
                        <a:pt x="2858" y="383381"/>
                      </a:lnTo>
                      <a:cubicBezTo>
                        <a:pt x="1038" y="381600"/>
                        <a:pt x="10" y="379162"/>
                        <a:pt x="0" y="376619"/>
                      </a:cubicBezTo>
                      <a:lnTo>
                        <a:pt x="0" y="9525"/>
                      </a:lnTo>
                      <a:cubicBezTo>
                        <a:pt x="0" y="4264"/>
                        <a:pt x="4267" y="0"/>
                        <a:pt x="9525" y="0"/>
                      </a:cubicBezTo>
                      <a:cubicBezTo>
                        <a:pt x="14783" y="0"/>
                        <a:pt x="19050" y="4264"/>
                        <a:pt x="19050" y="9525"/>
                      </a:cubicBezTo>
                      <a:lnTo>
                        <a:pt x="19050" y="373190"/>
                      </a:lnTo>
                      <a:lnTo>
                        <a:pt x="200025" y="554165"/>
                      </a:lnTo>
                      <a:cubicBezTo>
                        <a:pt x="201768" y="555993"/>
                        <a:pt x="202749" y="558403"/>
                        <a:pt x="202787" y="560927"/>
                      </a:cubicBezTo>
                      <a:lnTo>
                        <a:pt x="202787" y="1159669"/>
                      </a:lnTo>
                      <a:cubicBezTo>
                        <a:pt x="202530" y="1164898"/>
                        <a:pt x="198111" y="1168937"/>
                        <a:pt x="192881" y="1168718"/>
                      </a:cubicBezTo>
                      <a:close/>
                    </a:path>
                  </a:pathLst>
                </a:custGeom>
                <a:solidFill>
                  <a:srgbClr val="F3EAC7"/>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9700D9B2-CDD7-4789-846D-14E10E0A4B43}"/>
                    </a:ext>
                  </a:extLst>
                </p:cNvPr>
                <p:cNvSpPr/>
                <p:nvPr/>
              </p:nvSpPr>
              <p:spPr>
                <a:xfrm>
                  <a:off x="5040020" y="2082888"/>
                  <a:ext cx="469715" cy="903389"/>
                </a:xfrm>
                <a:custGeom>
                  <a:avLst/>
                  <a:gdLst>
                    <a:gd name="connsiteX0" fmla="*/ 460000 w 469715"/>
                    <a:gd name="connsiteY0" fmla="*/ 903389 h 903389"/>
                    <a:gd name="connsiteX1" fmla="*/ 450475 w 469715"/>
                    <a:gd name="connsiteY1" fmla="*/ 893864 h 903389"/>
                    <a:gd name="connsiteX2" fmla="*/ 450475 w 469715"/>
                    <a:gd name="connsiteY2" fmla="*/ 464001 h 903389"/>
                    <a:gd name="connsiteX3" fmla="*/ 2800 w 469715"/>
                    <a:gd name="connsiteY3" fmla="*/ 16326 h 903389"/>
                    <a:gd name="connsiteX4" fmla="*/ 2800 w 469715"/>
                    <a:gd name="connsiteY4" fmla="*/ 2800 h 903389"/>
                    <a:gd name="connsiteX5" fmla="*/ 16326 w 469715"/>
                    <a:gd name="connsiteY5" fmla="*/ 2800 h 903389"/>
                    <a:gd name="connsiteX6" fmla="*/ 466858 w 469715"/>
                    <a:gd name="connsiteY6" fmla="*/ 453428 h 903389"/>
                    <a:gd name="connsiteX7" fmla="*/ 469716 w 469715"/>
                    <a:gd name="connsiteY7" fmla="*/ 460191 h 903389"/>
                    <a:gd name="connsiteX8" fmla="*/ 469716 w 469715"/>
                    <a:gd name="connsiteY8" fmla="*/ 893959 h 903389"/>
                    <a:gd name="connsiteX9" fmla="*/ 460096 w 469715"/>
                    <a:gd name="connsiteY9" fmla="*/ 903389 h 903389"/>
                    <a:gd name="connsiteX10" fmla="*/ 460000 w 469715"/>
                    <a:gd name="connsiteY10" fmla="*/ 903389 h 903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9715" h="903389">
                      <a:moveTo>
                        <a:pt x="460000" y="903389"/>
                      </a:moveTo>
                      <a:cubicBezTo>
                        <a:pt x="454743" y="903389"/>
                        <a:pt x="450475" y="899122"/>
                        <a:pt x="450475" y="893864"/>
                      </a:cubicBezTo>
                      <a:lnTo>
                        <a:pt x="450475" y="464001"/>
                      </a:lnTo>
                      <a:lnTo>
                        <a:pt x="2800" y="16326"/>
                      </a:lnTo>
                      <a:cubicBezTo>
                        <a:pt x="-933" y="12592"/>
                        <a:pt x="-933" y="6534"/>
                        <a:pt x="2800" y="2800"/>
                      </a:cubicBezTo>
                      <a:cubicBezTo>
                        <a:pt x="6534" y="-933"/>
                        <a:pt x="12592" y="-933"/>
                        <a:pt x="16326" y="2800"/>
                      </a:cubicBezTo>
                      <a:lnTo>
                        <a:pt x="466858" y="453428"/>
                      </a:lnTo>
                      <a:cubicBezTo>
                        <a:pt x="468678" y="455209"/>
                        <a:pt x="469706" y="457648"/>
                        <a:pt x="469716" y="460191"/>
                      </a:cubicBezTo>
                      <a:lnTo>
                        <a:pt x="469716" y="893959"/>
                      </a:lnTo>
                      <a:cubicBezTo>
                        <a:pt x="469668" y="899217"/>
                        <a:pt x="465363" y="903446"/>
                        <a:pt x="460096" y="903389"/>
                      </a:cubicBezTo>
                      <a:cubicBezTo>
                        <a:pt x="460067" y="903389"/>
                        <a:pt x="460029" y="903389"/>
                        <a:pt x="460000" y="903389"/>
                      </a:cubicBezTo>
                      <a:close/>
                    </a:path>
                  </a:pathLst>
                </a:custGeom>
                <a:solidFill>
                  <a:srgbClr val="F3EAC7"/>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35BBB569-43B7-4F5C-84C7-188E65BE70F3}"/>
                    </a:ext>
                  </a:extLst>
                </p:cNvPr>
                <p:cNvSpPr/>
                <p:nvPr/>
              </p:nvSpPr>
              <p:spPr>
                <a:xfrm>
                  <a:off x="4225575" y="2167413"/>
                  <a:ext cx="95250" cy="95250"/>
                </a:xfrm>
                <a:custGeom>
                  <a:avLst/>
                  <a:gdLst>
                    <a:gd name="connsiteX0" fmla="*/ 47625 w 95250"/>
                    <a:gd name="connsiteY0" fmla="*/ 95250 h 95250"/>
                    <a:gd name="connsiteX1" fmla="*/ 0 w 95250"/>
                    <a:gd name="connsiteY1" fmla="*/ 47625 h 95250"/>
                    <a:gd name="connsiteX2" fmla="*/ 47625 w 95250"/>
                    <a:gd name="connsiteY2" fmla="*/ 0 h 95250"/>
                    <a:gd name="connsiteX3" fmla="*/ 95250 w 95250"/>
                    <a:gd name="connsiteY3" fmla="*/ 47625 h 95250"/>
                    <a:gd name="connsiteX4" fmla="*/ 47625 w 95250"/>
                    <a:gd name="connsiteY4" fmla="*/ 95250 h 95250"/>
                    <a:gd name="connsiteX5" fmla="*/ 47625 w 95250"/>
                    <a:gd name="connsiteY5" fmla="*/ 18193 h 95250"/>
                    <a:gd name="connsiteX6" fmla="*/ 19050 w 95250"/>
                    <a:gd name="connsiteY6" fmla="*/ 46768 h 95250"/>
                    <a:gd name="connsiteX7" fmla="*/ 47625 w 95250"/>
                    <a:gd name="connsiteY7" fmla="*/ 75343 h 95250"/>
                    <a:gd name="connsiteX8" fmla="*/ 76200 w 95250"/>
                    <a:gd name="connsiteY8" fmla="*/ 46768 h 95250"/>
                    <a:gd name="connsiteX9" fmla="*/ 47625 w 95250"/>
                    <a:gd name="connsiteY9" fmla="*/ 1819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50" h="95250">
                      <a:moveTo>
                        <a:pt x="47625" y="95250"/>
                      </a:moveTo>
                      <a:cubicBezTo>
                        <a:pt x="21323" y="95250"/>
                        <a:pt x="0" y="73923"/>
                        <a:pt x="0" y="47625"/>
                      </a:cubicBezTo>
                      <a:cubicBezTo>
                        <a:pt x="0" y="21326"/>
                        <a:pt x="21323" y="0"/>
                        <a:pt x="47625" y="0"/>
                      </a:cubicBezTo>
                      <a:cubicBezTo>
                        <a:pt x="73927" y="0"/>
                        <a:pt x="95250" y="21326"/>
                        <a:pt x="95250" y="47625"/>
                      </a:cubicBezTo>
                      <a:cubicBezTo>
                        <a:pt x="94941" y="73800"/>
                        <a:pt x="73799" y="94945"/>
                        <a:pt x="47625" y="95250"/>
                      </a:cubicBezTo>
                      <a:close/>
                      <a:moveTo>
                        <a:pt x="47625" y="18193"/>
                      </a:moveTo>
                      <a:cubicBezTo>
                        <a:pt x="31843" y="18193"/>
                        <a:pt x="19050" y="30985"/>
                        <a:pt x="19050" y="46768"/>
                      </a:cubicBezTo>
                      <a:cubicBezTo>
                        <a:pt x="19050" y="62551"/>
                        <a:pt x="31843" y="75343"/>
                        <a:pt x="47625" y="75343"/>
                      </a:cubicBezTo>
                      <a:cubicBezTo>
                        <a:pt x="63407" y="75343"/>
                        <a:pt x="76200" y="62551"/>
                        <a:pt x="76200" y="46768"/>
                      </a:cubicBezTo>
                      <a:cubicBezTo>
                        <a:pt x="76200" y="30985"/>
                        <a:pt x="63407" y="18193"/>
                        <a:pt x="47625" y="18193"/>
                      </a:cubicBezTo>
                      <a:close/>
                    </a:path>
                  </a:pathLst>
                </a:custGeom>
                <a:solidFill>
                  <a:srgbClr val="F3EAC7"/>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A8BA2BE1-CCB2-4D00-A9C0-8ACBB5A0783B}"/>
                    </a:ext>
                  </a:extLst>
                </p:cNvPr>
                <p:cNvSpPr/>
                <p:nvPr/>
              </p:nvSpPr>
              <p:spPr>
                <a:xfrm>
                  <a:off x="3998309" y="2165889"/>
                  <a:ext cx="95250" cy="95250"/>
                </a:xfrm>
                <a:custGeom>
                  <a:avLst/>
                  <a:gdLst>
                    <a:gd name="connsiteX0" fmla="*/ 47625 w 95250"/>
                    <a:gd name="connsiteY0" fmla="*/ 95250 h 95250"/>
                    <a:gd name="connsiteX1" fmla="*/ 0 w 95250"/>
                    <a:gd name="connsiteY1" fmla="*/ 47625 h 95250"/>
                    <a:gd name="connsiteX2" fmla="*/ 47625 w 95250"/>
                    <a:gd name="connsiteY2" fmla="*/ 0 h 95250"/>
                    <a:gd name="connsiteX3" fmla="*/ 95250 w 95250"/>
                    <a:gd name="connsiteY3" fmla="*/ 47625 h 95250"/>
                    <a:gd name="connsiteX4" fmla="*/ 47625 w 95250"/>
                    <a:gd name="connsiteY4" fmla="*/ 95250 h 95250"/>
                    <a:gd name="connsiteX5" fmla="*/ 47625 w 95250"/>
                    <a:gd name="connsiteY5" fmla="*/ 18098 h 95250"/>
                    <a:gd name="connsiteX6" fmla="*/ 19050 w 95250"/>
                    <a:gd name="connsiteY6" fmla="*/ 46673 h 95250"/>
                    <a:gd name="connsiteX7" fmla="*/ 47625 w 95250"/>
                    <a:gd name="connsiteY7" fmla="*/ 75248 h 95250"/>
                    <a:gd name="connsiteX8" fmla="*/ 76200 w 95250"/>
                    <a:gd name="connsiteY8" fmla="*/ 46673 h 95250"/>
                    <a:gd name="connsiteX9" fmla="*/ 47625 w 95250"/>
                    <a:gd name="connsiteY9" fmla="*/ 18098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50" h="95250">
                      <a:moveTo>
                        <a:pt x="47625" y="95250"/>
                      </a:moveTo>
                      <a:cubicBezTo>
                        <a:pt x="21323" y="95250"/>
                        <a:pt x="0" y="73924"/>
                        <a:pt x="0" y="47625"/>
                      </a:cubicBezTo>
                      <a:cubicBezTo>
                        <a:pt x="0" y="21326"/>
                        <a:pt x="21323" y="0"/>
                        <a:pt x="47625" y="0"/>
                      </a:cubicBezTo>
                      <a:cubicBezTo>
                        <a:pt x="73927" y="0"/>
                        <a:pt x="95250" y="21326"/>
                        <a:pt x="95250" y="47625"/>
                      </a:cubicBezTo>
                      <a:cubicBezTo>
                        <a:pt x="94941" y="73800"/>
                        <a:pt x="73799" y="94945"/>
                        <a:pt x="47625" y="95250"/>
                      </a:cubicBezTo>
                      <a:close/>
                      <a:moveTo>
                        <a:pt x="47625" y="18098"/>
                      </a:moveTo>
                      <a:cubicBezTo>
                        <a:pt x="31843" y="18098"/>
                        <a:pt x="19050" y="30890"/>
                        <a:pt x="19050" y="46673"/>
                      </a:cubicBezTo>
                      <a:cubicBezTo>
                        <a:pt x="19050" y="62455"/>
                        <a:pt x="31843" y="75248"/>
                        <a:pt x="47625" y="75248"/>
                      </a:cubicBezTo>
                      <a:cubicBezTo>
                        <a:pt x="63407" y="75248"/>
                        <a:pt x="76200" y="62455"/>
                        <a:pt x="76200" y="46673"/>
                      </a:cubicBezTo>
                      <a:cubicBezTo>
                        <a:pt x="75896" y="31023"/>
                        <a:pt x="63279" y="18402"/>
                        <a:pt x="47625" y="18098"/>
                      </a:cubicBezTo>
                      <a:close/>
                    </a:path>
                  </a:pathLst>
                </a:custGeom>
                <a:solidFill>
                  <a:srgbClr val="F3EAC7"/>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8C860594-A11C-491D-9D35-E38689F7D569}"/>
                    </a:ext>
                  </a:extLst>
                </p:cNvPr>
                <p:cNvSpPr/>
                <p:nvPr/>
              </p:nvSpPr>
              <p:spPr>
                <a:xfrm>
                  <a:off x="5715473" y="1601440"/>
                  <a:ext cx="95252" cy="95249"/>
                </a:xfrm>
                <a:custGeom>
                  <a:avLst/>
                  <a:gdLst>
                    <a:gd name="connsiteX0" fmla="*/ 47151 w 95252"/>
                    <a:gd name="connsiteY0" fmla="*/ 95248 h 95249"/>
                    <a:gd name="connsiteX1" fmla="*/ 2 w 95252"/>
                    <a:gd name="connsiteY1" fmla="*/ 47148 h 95249"/>
                    <a:gd name="connsiteX2" fmla="*/ 48104 w 95252"/>
                    <a:gd name="connsiteY2" fmla="*/ 2 h 95249"/>
                    <a:gd name="connsiteX3" fmla="*/ 95252 w 95252"/>
                    <a:gd name="connsiteY3" fmla="*/ 47623 h 95249"/>
                    <a:gd name="connsiteX4" fmla="*/ 47627 w 95252"/>
                    <a:gd name="connsiteY4" fmla="*/ 95250 h 95249"/>
                    <a:gd name="connsiteX5" fmla="*/ 47151 w 95252"/>
                    <a:gd name="connsiteY5" fmla="*/ 95248 h 95249"/>
                    <a:gd name="connsiteX6" fmla="*/ 47151 w 95252"/>
                    <a:gd name="connsiteY6" fmla="*/ 17809 h 95249"/>
                    <a:gd name="connsiteX7" fmla="*/ 19052 w 95252"/>
                    <a:gd name="connsiteY7" fmla="*/ 46857 h 95249"/>
                    <a:gd name="connsiteX8" fmla="*/ 48104 w 95252"/>
                    <a:gd name="connsiteY8" fmla="*/ 74952 h 95249"/>
                    <a:gd name="connsiteX9" fmla="*/ 76202 w 95252"/>
                    <a:gd name="connsiteY9" fmla="*/ 46384 h 95249"/>
                    <a:gd name="connsiteX10" fmla="*/ 47627 w 95252"/>
                    <a:gd name="connsiteY10" fmla="*/ 17806 h 95249"/>
                    <a:gd name="connsiteX11" fmla="*/ 47151 w 95252"/>
                    <a:gd name="connsiteY11" fmla="*/ 17809 h 9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252" h="95249">
                      <a:moveTo>
                        <a:pt x="47151" y="95248"/>
                      </a:moveTo>
                      <a:cubicBezTo>
                        <a:pt x="20853" y="94985"/>
                        <a:pt x="-255" y="73450"/>
                        <a:pt x="2" y="47148"/>
                      </a:cubicBezTo>
                      <a:cubicBezTo>
                        <a:pt x="269" y="20848"/>
                        <a:pt x="21805" y="-260"/>
                        <a:pt x="48104" y="2"/>
                      </a:cubicBezTo>
                      <a:cubicBezTo>
                        <a:pt x="74221" y="263"/>
                        <a:pt x="95252" y="21507"/>
                        <a:pt x="95252" y="47623"/>
                      </a:cubicBezTo>
                      <a:cubicBezTo>
                        <a:pt x="95252" y="73925"/>
                        <a:pt x="73935" y="95249"/>
                        <a:pt x="47627" y="95250"/>
                      </a:cubicBezTo>
                      <a:cubicBezTo>
                        <a:pt x="47465" y="95250"/>
                        <a:pt x="47313" y="95250"/>
                        <a:pt x="47151" y="95248"/>
                      </a:cubicBezTo>
                      <a:close/>
                      <a:moveTo>
                        <a:pt x="47151" y="17809"/>
                      </a:moveTo>
                      <a:cubicBezTo>
                        <a:pt x="31368" y="18072"/>
                        <a:pt x="18795" y="31078"/>
                        <a:pt x="19052" y="46857"/>
                      </a:cubicBezTo>
                      <a:cubicBezTo>
                        <a:pt x="19319" y="62636"/>
                        <a:pt x="32321" y="75215"/>
                        <a:pt x="48104" y="74952"/>
                      </a:cubicBezTo>
                      <a:cubicBezTo>
                        <a:pt x="63696" y="74692"/>
                        <a:pt x="76202" y="61979"/>
                        <a:pt x="76202" y="46384"/>
                      </a:cubicBezTo>
                      <a:cubicBezTo>
                        <a:pt x="76202" y="30602"/>
                        <a:pt x="63410" y="17808"/>
                        <a:pt x="47627" y="17806"/>
                      </a:cubicBezTo>
                      <a:cubicBezTo>
                        <a:pt x="47475" y="17806"/>
                        <a:pt x="47313" y="17807"/>
                        <a:pt x="47151" y="17809"/>
                      </a:cubicBezTo>
                      <a:close/>
                    </a:path>
                  </a:pathLst>
                </a:custGeom>
                <a:solidFill>
                  <a:srgbClr val="F3EAC7"/>
                </a:soli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8E4130DC-CDEB-4E5A-8532-18BC17F38D2F}"/>
                    </a:ext>
                  </a:extLst>
                </p:cNvPr>
                <p:cNvSpPr/>
                <p:nvPr/>
              </p:nvSpPr>
              <p:spPr>
                <a:xfrm>
                  <a:off x="5514975" y="2186463"/>
                  <a:ext cx="95250" cy="95250"/>
                </a:xfrm>
                <a:custGeom>
                  <a:avLst/>
                  <a:gdLst>
                    <a:gd name="connsiteX0" fmla="*/ 47625 w 95250"/>
                    <a:gd name="connsiteY0" fmla="*/ 95250 h 95250"/>
                    <a:gd name="connsiteX1" fmla="*/ 0 w 95250"/>
                    <a:gd name="connsiteY1" fmla="*/ 47625 h 95250"/>
                    <a:gd name="connsiteX2" fmla="*/ 47625 w 95250"/>
                    <a:gd name="connsiteY2" fmla="*/ 0 h 95250"/>
                    <a:gd name="connsiteX3" fmla="*/ 95250 w 95250"/>
                    <a:gd name="connsiteY3" fmla="*/ 47149 h 95250"/>
                    <a:gd name="connsiteX4" fmla="*/ 47625 w 95250"/>
                    <a:gd name="connsiteY4" fmla="*/ 95250 h 95250"/>
                    <a:gd name="connsiteX5" fmla="*/ 47625 w 95250"/>
                    <a:gd name="connsiteY5" fmla="*/ 18193 h 95250"/>
                    <a:gd name="connsiteX6" fmla="*/ 19526 w 95250"/>
                    <a:gd name="connsiteY6" fmla="*/ 47244 h 95250"/>
                    <a:gd name="connsiteX7" fmla="*/ 48578 w 95250"/>
                    <a:gd name="connsiteY7" fmla="*/ 75333 h 95250"/>
                    <a:gd name="connsiteX8" fmla="*/ 76676 w 95250"/>
                    <a:gd name="connsiteY8" fmla="*/ 46768 h 95250"/>
                    <a:gd name="connsiteX9" fmla="*/ 48101 w 95250"/>
                    <a:gd name="connsiteY9" fmla="*/ 18193 h 95250"/>
                    <a:gd name="connsiteX10" fmla="*/ 47625 w 95250"/>
                    <a:gd name="connsiteY10" fmla="*/ 1819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95250">
                      <a:moveTo>
                        <a:pt x="47625" y="95250"/>
                      </a:moveTo>
                      <a:cubicBezTo>
                        <a:pt x="21326" y="95250"/>
                        <a:pt x="0" y="73923"/>
                        <a:pt x="0" y="47625"/>
                      </a:cubicBezTo>
                      <a:cubicBezTo>
                        <a:pt x="0" y="21317"/>
                        <a:pt x="21326" y="0"/>
                        <a:pt x="47625" y="0"/>
                      </a:cubicBezTo>
                      <a:cubicBezTo>
                        <a:pt x="73743" y="0"/>
                        <a:pt x="94993" y="21031"/>
                        <a:pt x="95250" y="47149"/>
                      </a:cubicBezTo>
                      <a:cubicBezTo>
                        <a:pt x="95202" y="73504"/>
                        <a:pt x="73981" y="94936"/>
                        <a:pt x="47625" y="95250"/>
                      </a:cubicBezTo>
                      <a:close/>
                      <a:moveTo>
                        <a:pt x="47625" y="18193"/>
                      </a:moveTo>
                      <a:cubicBezTo>
                        <a:pt x="31842" y="18459"/>
                        <a:pt x="19269" y="31461"/>
                        <a:pt x="19526" y="47244"/>
                      </a:cubicBezTo>
                      <a:cubicBezTo>
                        <a:pt x="19793" y="63017"/>
                        <a:pt x="32795" y="75600"/>
                        <a:pt x="48578" y="75333"/>
                      </a:cubicBezTo>
                      <a:cubicBezTo>
                        <a:pt x="64170" y="75076"/>
                        <a:pt x="76676" y="62360"/>
                        <a:pt x="76676" y="46768"/>
                      </a:cubicBezTo>
                      <a:cubicBezTo>
                        <a:pt x="76676" y="30985"/>
                        <a:pt x="63884" y="18193"/>
                        <a:pt x="48101" y="18193"/>
                      </a:cubicBezTo>
                      <a:cubicBezTo>
                        <a:pt x="47949" y="18193"/>
                        <a:pt x="47787" y="18193"/>
                        <a:pt x="47625" y="18193"/>
                      </a:cubicBezTo>
                      <a:close/>
                    </a:path>
                  </a:pathLst>
                </a:custGeom>
                <a:solidFill>
                  <a:srgbClr val="F3EAC7"/>
                </a:solid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CA23FA13-4F9D-411D-9DA9-D19EF1813405}"/>
                    </a:ext>
                  </a:extLst>
                </p:cNvPr>
                <p:cNvSpPr/>
                <p:nvPr/>
              </p:nvSpPr>
              <p:spPr>
                <a:xfrm>
                  <a:off x="4864227" y="2919603"/>
                  <a:ext cx="95249" cy="95250"/>
                </a:xfrm>
                <a:custGeom>
                  <a:avLst/>
                  <a:gdLst>
                    <a:gd name="connsiteX0" fmla="*/ 47625 w 95249"/>
                    <a:gd name="connsiteY0" fmla="*/ 95250 h 95250"/>
                    <a:gd name="connsiteX1" fmla="*/ 0 w 95249"/>
                    <a:gd name="connsiteY1" fmla="*/ 47625 h 95250"/>
                    <a:gd name="connsiteX2" fmla="*/ 47625 w 95249"/>
                    <a:gd name="connsiteY2" fmla="*/ 0 h 95250"/>
                    <a:gd name="connsiteX3" fmla="*/ 95250 w 95249"/>
                    <a:gd name="connsiteY3" fmla="*/ 47625 h 95250"/>
                    <a:gd name="connsiteX4" fmla="*/ 47625 w 95249"/>
                    <a:gd name="connsiteY4" fmla="*/ 95250 h 95250"/>
                    <a:gd name="connsiteX5" fmla="*/ 47625 w 95249"/>
                    <a:gd name="connsiteY5" fmla="*/ 18193 h 95250"/>
                    <a:gd name="connsiteX6" fmla="*/ 19050 w 95249"/>
                    <a:gd name="connsiteY6" fmla="*/ 46768 h 95250"/>
                    <a:gd name="connsiteX7" fmla="*/ 47625 w 95249"/>
                    <a:gd name="connsiteY7" fmla="*/ 75343 h 95250"/>
                    <a:gd name="connsiteX8" fmla="*/ 76200 w 95249"/>
                    <a:gd name="connsiteY8" fmla="*/ 46768 h 95250"/>
                    <a:gd name="connsiteX9" fmla="*/ 47625 w 95249"/>
                    <a:gd name="connsiteY9" fmla="*/ 1819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49" h="95250">
                      <a:moveTo>
                        <a:pt x="47625" y="95250"/>
                      </a:moveTo>
                      <a:cubicBezTo>
                        <a:pt x="21326" y="95250"/>
                        <a:pt x="0" y="73924"/>
                        <a:pt x="0" y="47625"/>
                      </a:cubicBezTo>
                      <a:cubicBezTo>
                        <a:pt x="0" y="21326"/>
                        <a:pt x="21326" y="0"/>
                        <a:pt x="47625" y="0"/>
                      </a:cubicBezTo>
                      <a:cubicBezTo>
                        <a:pt x="73923" y="0"/>
                        <a:pt x="95250" y="21326"/>
                        <a:pt x="95250" y="47625"/>
                      </a:cubicBezTo>
                      <a:cubicBezTo>
                        <a:pt x="95250" y="73924"/>
                        <a:pt x="73923" y="95250"/>
                        <a:pt x="47625" y="95250"/>
                      </a:cubicBezTo>
                      <a:close/>
                      <a:moveTo>
                        <a:pt x="47625" y="18193"/>
                      </a:moveTo>
                      <a:cubicBezTo>
                        <a:pt x="31842" y="18193"/>
                        <a:pt x="19050" y="30985"/>
                        <a:pt x="19050" y="46768"/>
                      </a:cubicBezTo>
                      <a:cubicBezTo>
                        <a:pt x="19050" y="62551"/>
                        <a:pt x="31842" y="75343"/>
                        <a:pt x="47625" y="75343"/>
                      </a:cubicBezTo>
                      <a:cubicBezTo>
                        <a:pt x="63408" y="75343"/>
                        <a:pt x="76200" y="62551"/>
                        <a:pt x="76200" y="46768"/>
                      </a:cubicBezTo>
                      <a:cubicBezTo>
                        <a:pt x="76200" y="30985"/>
                        <a:pt x="63408" y="18193"/>
                        <a:pt x="47625" y="18193"/>
                      </a:cubicBezTo>
                      <a:close/>
                    </a:path>
                  </a:pathLst>
                </a:custGeom>
                <a:solidFill>
                  <a:srgbClr val="F3EAC7"/>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1B3B91E-4EF3-4C2D-8D1E-68199FD7D62E}"/>
                    </a:ext>
                  </a:extLst>
                </p:cNvPr>
                <p:cNvSpPr/>
                <p:nvPr/>
              </p:nvSpPr>
              <p:spPr>
                <a:xfrm>
                  <a:off x="4017835" y="4023169"/>
                  <a:ext cx="95250" cy="95250"/>
                </a:xfrm>
                <a:custGeom>
                  <a:avLst/>
                  <a:gdLst>
                    <a:gd name="connsiteX0" fmla="*/ 47625 w 95250"/>
                    <a:gd name="connsiteY0" fmla="*/ 95250 h 95250"/>
                    <a:gd name="connsiteX1" fmla="*/ 0 w 95250"/>
                    <a:gd name="connsiteY1" fmla="*/ 47625 h 95250"/>
                    <a:gd name="connsiteX2" fmla="*/ 47625 w 95250"/>
                    <a:gd name="connsiteY2" fmla="*/ 0 h 95250"/>
                    <a:gd name="connsiteX3" fmla="*/ 95250 w 95250"/>
                    <a:gd name="connsiteY3" fmla="*/ 47625 h 95250"/>
                    <a:gd name="connsiteX4" fmla="*/ 47625 w 95250"/>
                    <a:gd name="connsiteY4" fmla="*/ 95250 h 95250"/>
                    <a:gd name="connsiteX5" fmla="*/ 47625 w 95250"/>
                    <a:gd name="connsiteY5" fmla="*/ 18193 h 95250"/>
                    <a:gd name="connsiteX6" fmla="*/ 19050 w 95250"/>
                    <a:gd name="connsiteY6" fmla="*/ 46768 h 95250"/>
                    <a:gd name="connsiteX7" fmla="*/ 47625 w 95250"/>
                    <a:gd name="connsiteY7" fmla="*/ 75343 h 95250"/>
                    <a:gd name="connsiteX8" fmla="*/ 76200 w 95250"/>
                    <a:gd name="connsiteY8" fmla="*/ 46768 h 95250"/>
                    <a:gd name="connsiteX9" fmla="*/ 47625 w 95250"/>
                    <a:gd name="connsiteY9" fmla="*/ 1819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50" h="95250">
                      <a:moveTo>
                        <a:pt x="47625" y="95250"/>
                      </a:moveTo>
                      <a:cubicBezTo>
                        <a:pt x="21323" y="95250"/>
                        <a:pt x="0" y="73923"/>
                        <a:pt x="0" y="47625"/>
                      </a:cubicBezTo>
                      <a:cubicBezTo>
                        <a:pt x="0" y="21326"/>
                        <a:pt x="21323" y="0"/>
                        <a:pt x="47625" y="0"/>
                      </a:cubicBezTo>
                      <a:cubicBezTo>
                        <a:pt x="73927" y="0"/>
                        <a:pt x="95250" y="21326"/>
                        <a:pt x="95250" y="47625"/>
                      </a:cubicBezTo>
                      <a:cubicBezTo>
                        <a:pt x="95250" y="73923"/>
                        <a:pt x="73927" y="95250"/>
                        <a:pt x="47625" y="95250"/>
                      </a:cubicBezTo>
                      <a:close/>
                      <a:moveTo>
                        <a:pt x="47625" y="18193"/>
                      </a:moveTo>
                      <a:cubicBezTo>
                        <a:pt x="31843" y="18193"/>
                        <a:pt x="19050" y="30985"/>
                        <a:pt x="19050" y="46768"/>
                      </a:cubicBezTo>
                      <a:cubicBezTo>
                        <a:pt x="19050" y="62551"/>
                        <a:pt x="31843" y="75343"/>
                        <a:pt x="47625" y="75343"/>
                      </a:cubicBezTo>
                      <a:cubicBezTo>
                        <a:pt x="63407" y="75343"/>
                        <a:pt x="76200" y="62551"/>
                        <a:pt x="76200" y="46768"/>
                      </a:cubicBezTo>
                      <a:cubicBezTo>
                        <a:pt x="75896" y="31118"/>
                        <a:pt x="63279" y="18497"/>
                        <a:pt x="47625" y="18193"/>
                      </a:cubicBezTo>
                      <a:close/>
                    </a:path>
                  </a:pathLst>
                </a:custGeom>
                <a:solidFill>
                  <a:srgbClr val="F3EAC7"/>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7D405E8-076C-4949-BF49-4EEEB091F248}"/>
                    </a:ext>
                  </a:extLst>
                </p:cNvPr>
                <p:cNvSpPr/>
                <p:nvPr/>
              </p:nvSpPr>
              <p:spPr>
                <a:xfrm>
                  <a:off x="4090225" y="4683440"/>
                  <a:ext cx="96203" cy="96207"/>
                </a:xfrm>
                <a:custGeom>
                  <a:avLst/>
                  <a:gdLst>
                    <a:gd name="connsiteX0" fmla="*/ 48578 w 96203"/>
                    <a:gd name="connsiteY0" fmla="*/ 96205 h 96207"/>
                    <a:gd name="connsiteX1" fmla="*/ 2 w 96203"/>
                    <a:gd name="connsiteY1" fmla="*/ 48580 h 96207"/>
                    <a:gd name="connsiteX2" fmla="*/ 47625 w 96203"/>
                    <a:gd name="connsiteY2" fmla="*/ 2 h 96207"/>
                    <a:gd name="connsiteX3" fmla="*/ 96201 w 96203"/>
                    <a:gd name="connsiteY3" fmla="*/ 47627 h 96207"/>
                    <a:gd name="connsiteX4" fmla="*/ 96203 w 96203"/>
                    <a:gd name="connsiteY4" fmla="*/ 48103 h 96207"/>
                    <a:gd name="connsiteX5" fmla="*/ 48578 w 96203"/>
                    <a:gd name="connsiteY5" fmla="*/ 96205 h 96207"/>
                    <a:gd name="connsiteX6" fmla="*/ 48578 w 96203"/>
                    <a:gd name="connsiteY6" fmla="*/ 19052 h 96207"/>
                    <a:gd name="connsiteX7" fmla="*/ 19054 w 96203"/>
                    <a:gd name="connsiteY7" fmla="*/ 47627 h 96207"/>
                    <a:gd name="connsiteX8" fmla="*/ 47625 w 96203"/>
                    <a:gd name="connsiteY8" fmla="*/ 77145 h 96207"/>
                    <a:gd name="connsiteX9" fmla="*/ 77149 w 96203"/>
                    <a:gd name="connsiteY9" fmla="*/ 48580 h 96207"/>
                    <a:gd name="connsiteX10" fmla="*/ 77153 w 96203"/>
                    <a:gd name="connsiteY10" fmla="*/ 48103 h 96207"/>
                    <a:gd name="connsiteX11" fmla="*/ 48578 w 96203"/>
                    <a:gd name="connsiteY11" fmla="*/ 19052 h 9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3" h="96207">
                      <a:moveTo>
                        <a:pt x="48578" y="96205"/>
                      </a:moveTo>
                      <a:cubicBezTo>
                        <a:pt x="22014" y="96471"/>
                        <a:pt x="266" y="75145"/>
                        <a:pt x="2" y="48580"/>
                      </a:cubicBezTo>
                      <a:cubicBezTo>
                        <a:pt x="-260" y="22014"/>
                        <a:pt x="21061" y="269"/>
                        <a:pt x="47625" y="2"/>
                      </a:cubicBezTo>
                      <a:cubicBezTo>
                        <a:pt x="74190" y="-255"/>
                        <a:pt x="95937" y="21062"/>
                        <a:pt x="96201" y="47627"/>
                      </a:cubicBezTo>
                      <a:cubicBezTo>
                        <a:pt x="96202" y="47789"/>
                        <a:pt x="96203" y="47942"/>
                        <a:pt x="96203" y="48103"/>
                      </a:cubicBezTo>
                      <a:cubicBezTo>
                        <a:pt x="96153" y="74459"/>
                        <a:pt x="74936" y="95890"/>
                        <a:pt x="48578" y="96205"/>
                      </a:cubicBezTo>
                      <a:close/>
                      <a:moveTo>
                        <a:pt x="48578" y="19052"/>
                      </a:moveTo>
                      <a:cubicBezTo>
                        <a:pt x="32536" y="18785"/>
                        <a:pt x="19317" y="31578"/>
                        <a:pt x="19054" y="47627"/>
                      </a:cubicBezTo>
                      <a:cubicBezTo>
                        <a:pt x="18791" y="63667"/>
                        <a:pt x="31584" y="76888"/>
                        <a:pt x="47625" y="77145"/>
                      </a:cubicBezTo>
                      <a:cubicBezTo>
                        <a:pt x="63667" y="77412"/>
                        <a:pt x="76886" y="64620"/>
                        <a:pt x="77149" y="48580"/>
                      </a:cubicBezTo>
                      <a:cubicBezTo>
                        <a:pt x="77152" y="48418"/>
                        <a:pt x="77153" y="48265"/>
                        <a:pt x="77153" y="48103"/>
                      </a:cubicBezTo>
                      <a:cubicBezTo>
                        <a:pt x="77104" y="32263"/>
                        <a:pt x="64414" y="19367"/>
                        <a:pt x="48578" y="19052"/>
                      </a:cubicBezTo>
                      <a:close/>
                    </a:path>
                  </a:pathLst>
                </a:custGeom>
                <a:solidFill>
                  <a:srgbClr val="F3EAC7"/>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A72D6245-3339-440C-972C-1419A91A8A93}"/>
                    </a:ext>
                  </a:extLst>
                </p:cNvPr>
                <p:cNvSpPr/>
                <p:nvPr/>
              </p:nvSpPr>
              <p:spPr>
                <a:xfrm>
                  <a:off x="5541071" y="5124457"/>
                  <a:ext cx="95252" cy="95242"/>
                </a:xfrm>
                <a:custGeom>
                  <a:avLst/>
                  <a:gdLst>
                    <a:gd name="connsiteX0" fmla="*/ 47151 w 95252"/>
                    <a:gd name="connsiteY0" fmla="*/ 95243 h 95242"/>
                    <a:gd name="connsiteX1" fmla="*/ 2 w 95252"/>
                    <a:gd name="connsiteY1" fmla="*/ 47142 h 95242"/>
                    <a:gd name="connsiteX2" fmla="*/ 48103 w 95252"/>
                    <a:gd name="connsiteY2" fmla="*/ 3 h 95242"/>
                    <a:gd name="connsiteX3" fmla="*/ 95252 w 95252"/>
                    <a:gd name="connsiteY3" fmla="*/ 47618 h 95242"/>
                    <a:gd name="connsiteX4" fmla="*/ 47151 w 95252"/>
                    <a:gd name="connsiteY4" fmla="*/ 95243 h 95242"/>
                    <a:gd name="connsiteX5" fmla="*/ 47151 w 95252"/>
                    <a:gd name="connsiteY5" fmla="*/ 18186 h 95242"/>
                    <a:gd name="connsiteX6" fmla="*/ 19062 w 95252"/>
                    <a:gd name="connsiteY6" fmla="*/ 47237 h 95242"/>
                    <a:gd name="connsiteX7" fmla="*/ 48113 w 95252"/>
                    <a:gd name="connsiteY7" fmla="*/ 75326 h 95242"/>
                    <a:gd name="connsiteX8" fmla="*/ 76202 w 95252"/>
                    <a:gd name="connsiteY8" fmla="*/ 47237 h 95242"/>
                    <a:gd name="connsiteX9" fmla="*/ 47437 w 95252"/>
                    <a:gd name="connsiteY9" fmla="*/ 17709 h 95242"/>
                    <a:gd name="connsiteX10" fmla="*/ 47151 w 95252"/>
                    <a:gd name="connsiteY10" fmla="*/ 17709 h 9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2" h="95242">
                      <a:moveTo>
                        <a:pt x="47151" y="95243"/>
                      </a:moveTo>
                      <a:cubicBezTo>
                        <a:pt x="20853" y="94976"/>
                        <a:pt x="-255" y="73450"/>
                        <a:pt x="2" y="47142"/>
                      </a:cubicBezTo>
                      <a:cubicBezTo>
                        <a:pt x="269" y="20843"/>
                        <a:pt x="21805" y="-264"/>
                        <a:pt x="48103" y="3"/>
                      </a:cubicBezTo>
                      <a:cubicBezTo>
                        <a:pt x="74221" y="260"/>
                        <a:pt x="95252" y="21500"/>
                        <a:pt x="95252" y="47618"/>
                      </a:cubicBezTo>
                      <a:cubicBezTo>
                        <a:pt x="94995" y="74002"/>
                        <a:pt x="73535" y="95243"/>
                        <a:pt x="47151" y="95243"/>
                      </a:cubicBezTo>
                      <a:close/>
                      <a:moveTo>
                        <a:pt x="47151" y="18186"/>
                      </a:moveTo>
                      <a:cubicBezTo>
                        <a:pt x="31368" y="18452"/>
                        <a:pt x="18795" y="31454"/>
                        <a:pt x="19062" y="47237"/>
                      </a:cubicBezTo>
                      <a:cubicBezTo>
                        <a:pt x="19328" y="63020"/>
                        <a:pt x="32330" y="75593"/>
                        <a:pt x="48113" y="75326"/>
                      </a:cubicBezTo>
                      <a:cubicBezTo>
                        <a:pt x="63515" y="75069"/>
                        <a:pt x="75945" y="62639"/>
                        <a:pt x="76202" y="47237"/>
                      </a:cubicBezTo>
                      <a:cubicBezTo>
                        <a:pt x="76412" y="31140"/>
                        <a:pt x="63534" y="17919"/>
                        <a:pt x="47437" y="17709"/>
                      </a:cubicBezTo>
                      <a:cubicBezTo>
                        <a:pt x="47342" y="17709"/>
                        <a:pt x="47246" y="17709"/>
                        <a:pt x="47151" y="17709"/>
                      </a:cubicBezTo>
                      <a:close/>
                    </a:path>
                  </a:pathLst>
                </a:custGeom>
                <a:solidFill>
                  <a:srgbClr val="F3EAC7"/>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AA5A2AC9-1B91-45AB-B953-1C3A5B2850DD}"/>
                    </a:ext>
                  </a:extLst>
                </p:cNvPr>
                <p:cNvSpPr/>
                <p:nvPr/>
              </p:nvSpPr>
              <p:spPr>
                <a:xfrm>
                  <a:off x="5762336" y="5019682"/>
                  <a:ext cx="95252" cy="95242"/>
                </a:xfrm>
                <a:custGeom>
                  <a:avLst/>
                  <a:gdLst>
                    <a:gd name="connsiteX0" fmla="*/ 47151 w 95252"/>
                    <a:gd name="connsiteY0" fmla="*/ 95243 h 95242"/>
                    <a:gd name="connsiteX1" fmla="*/ 2 w 95252"/>
                    <a:gd name="connsiteY1" fmla="*/ 47142 h 95242"/>
                    <a:gd name="connsiteX2" fmla="*/ 48104 w 95252"/>
                    <a:gd name="connsiteY2" fmla="*/ 3 h 95242"/>
                    <a:gd name="connsiteX3" fmla="*/ 95252 w 95252"/>
                    <a:gd name="connsiteY3" fmla="*/ 47618 h 95242"/>
                    <a:gd name="connsiteX4" fmla="*/ 47151 w 95252"/>
                    <a:gd name="connsiteY4" fmla="*/ 95243 h 95242"/>
                    <a:gd name="connsiteX5" fmla="*/ 47151 w 95252"/>
                    <a:gd name="connsiteY5" fmla="*/ 18186 h 95242"/>
                    <a:gd name="connsiteX6" fmla="*/ 19062 w 95252"/>
                    <a:gd name="connsiteY6" fmla="*/ 47237 h 95242"/>
                    <a:gd name="connsiteX7" fmla="*/ 48113 w 95252"/>
                    <a:gd name="connsiteY7" fmla="*/ 75326 h 95242"/>
                    <a:gd name="connsiteX8" fmla="*/ 76202 w 95252"/>
                    <a:gd name="connsiteY8" fmla="*/ 47237 h 95242"/>
                    <a:gd name="connsiteX9" fmla="*/ 47246 w 95252"/>
                    <a:gd name="connsiteY9" fmla="*/ 17900 h 95242"/>
                    <a:gd name="connsiteX10" fmla="*/ 47151 w 95252"/>
                    <a:gd name="connsiteY10" fmla="*/ 17900 h 9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2" h="95242">
                      <a:moveTo>
                        <a:pt x="47151" y="95243"/>
                      </a:moveTo>
                      <a:cubicBezTo>
                        <a:pt x="20853" y="94976"/>
                        <a:pt x="-255" y="73450"/>
                        <a:pt x="2" y="47142"/>
                      </a:cubicBezTo>
                      <a:cubicBezTo>
                        <a:pt x="269" y="20843"/>
                        <a:pt x="21805" y="-264"/>
                        <a:pt x="48104" y="3"/>
                      </a:cubicBezTo>
                      <a:cubicBezTo>
                        <a:pt x="74221" y="260"/>
                        <a:pt x="95252" y="21500"/>
                        <a:pt x="95252" y="47618"/>
                      </a:cubicBezTo>
                      <a:cubicBezTo>
                        <a:pt x="94995" y="74002"/>
                        <a:pt x="73535" y="95243"/>
                        <a:pt x="47151" y="95243"/>
                      </a:cubicBezTo>
                      <a:close/>
                      <a:moveTo>
                        <a:pt x="47151" y="18186"/>
                      </a:moveTo>
                      <a:cubicBezTo>
                        <a:pt x="31368" y="18452"/>
                        <a:pt x="18795" y="31454"/>
                        <a:pt x="19062" y="47237"/>
                      </a:cubicBezTo>
                      <a:cubicBezTo>
                        <a:pt x="19328" y="63020"/>
                        <a:pt x="32330" y="75593"/>
                        <a:pt x="48113" y="75326"/>
                      </a:cubicBezTo>
                      <a:cubicBezTo>
                        <a:pt x="63515" y="75069"/>
                        <a:pt x="75945" y="62639"/>
                        <a:pt x="76202" y="47237"/>
                      </a:cubicBezTo>
                      <a:cubicBezTo>
                        <a:pt x="76307" y="31140"/>
                        <a:pt x="63344" y="18005"/>
                        <a:pt x="47246" y="17900"/>
                      </a:cubicBezTo>
                      <a:cubicBezTo>
                        <a:pt x="47218" y="17900"/>
                        <a:pt x="47180" y="17900"/>
                        <a:pt x="47151" y="17900"/>
                      </a:cubicBezTo>
                      <a:close/>
                    </a:path>
                  </a:pathLst>
                </a:custGeom>
                <a:solidFill>
                  <a:srgbClr val="F3EAC7"/>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64A6816-9E2C-4AF3-8A23-FB1C1ECEDE8F}"/>
                    </a:ext>
                  </a:extLst>
                </p:cNvPr>
                <p:cNvSpPr/>
                <p:nvPr/>
              </p:nvSpPr>
              <p:spPr>
                <a:xfrm>
                  <a:off x="5581498" y="2246271"/>
                  <a:ext cx="228561" cy="604180"/>
                </a:xfrm>
                <a:custGeom>
                  <a:avLst/>
                  <a:gdLst>
                    <a:gd name="connsiteX0" fmla="*/ 219226 w 228561"/>
                    <a:gd name="connsiteY0" fmla="*/ 604180 h 604180"/>
                    <a:gd name="connsiteX1" fmla="*/ 209701 w 228561"/>
                    <a:gd name="connsiteY1" fmla="*/ 594655 h 604180"/>
                    <a:gd name="connsiteX2" fmla="*/ 209701 w 228561"/>
                    <a:gd name="connsiteY2" fmla="*/ 223180 h 604180"/>
                    <a:gd name="connsiteX3" fmla="*/ 2818 w 228561"/>
                    <a:gd name="connsiteY3" fmla="*/ 16297 h 604180"/>
                    <a:gd name="connsiteX4" fmla="*/ 2761 w 228561"/>
                    <a:gd name="connsiteY4" fmla="*/ 2829 h 604180"/>
                    <a:gd name="connsiteX5" fmla="*/ 2818 w 228561"/>
                    <a:gd name="connsiteY5" fmla="*/ 2772 h 604180"/>
                    <a:gd name="connsiteX6" fmla="*/ 16249 w 228561"/>
                    <a:gd name="connsiteY6" fmla="*/ 2772 h 604180"/>
                    <a:gd name="connsiteX7" fmla="*/ 225799 w 228561"/>
                    <a:gd name="connsiteY7" fmla="*/ 212322 h 604180"/>
                    <a:gd name="connsiteX8" fmla="*/ 228561 w 228561"/>
                    <a:gd name="connsiteY8" fmla="*/ 219085 h 604180"/>
                    <a:gd name="connsiteX9" fmla="*/ 228561 w 228561"/>
                    <a:gd name="connsiteY9" fmla="*/ 594560 h 604180"/>
                    <a:gd name="connsiteX10" fmla="*/ 219226 w 228561"/>
                    <a:gd name="connsiteY10" fmla="*/ 604180 h 60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8561" h="604180">
                      <a:moveTo>
                        <a:pt x="219226" y="604180"/>
                      </a:moveTo>
                      <a:cubicBezTo>
                        <a:pt x="213969" y="604180"/>
                        <a:pt x="209701" y="599913"/>
                        <a:pt x="209701" y="594655"/>
                      </a:cubicBezTo>
                      <a:lnTo>
                        <a:pt x="209701" y="223180"/>
                      </a:lnTo>
                      <a:lnTo>
                        <a:pt x="2818" y="16297"/>
                      </a:lnTo>
                      <a:cubicBezTo>
                        <a:pt x="-915" y="12592"/>
                        <a:pt x="-944" y="6563"/>
                        <a:pt x="2761" y="2829"/>
                      </a:cubicBezTo>
                      <a:cubicBezTo>
                        <a:pt x="2780" y="2810"/>
                        <a:pt x="2799" y="2791"/>
                        <a:pt x="2818" y="2772"/>
                      </a:cubicBezTo>
                      <a:cubicBezTo>
                        <a:pt x="6533" y="-924"/>
                        <a:pt x="12534" y="-924"/>
                        <a:pt x="16249" y="2772"/>
                      </a:cubicBezTo>
                      <a:lnTo>
                        <a:pt x="225799" y="212322"/>
                      </a:lnTo>
                      <a:cubicBezTo>
                        <a:pt x="227580" y="214122"/>
                        <a:pt x="228580" y="216551"/>
                        <a:pt x="228561" y="219085"/>
                      </a:cubicBezTo>
                      <a:lnTo>
                        <a:pt x="228561" y="594560"/>
                      </a:lnTo>
                      <a:cubicBezTo>
                        <a:pt x="228618" y="599780"/>
                        <a:pt x="224446" y="604075"/>
                        <a:pt x="219226" y="604180"/>
                      </a:cubicBezTo>
                      <a:close/>
                    </a:path>
                  </a:pathLst>
                </a:custGeom>
                <a:solidFill>
                  <a:srgbClr val="F3EAC7"/>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D6041E9D-A024-45B5-AF95-97ACE2666497}"/>
                    </a:ext>
                  </a:extLst>
                </p:cNvPr>
                <p:cNvSpPr/>
                <p:nvPr/>
              </p:nvSpPr>
              <p:spPr>
                <a:xfrm>
                  <a:off x="4289195" y="2243604"/>
                  <a:ext cx="1158493" cy="690858"/>
                </a:xfrm>
                <a:custGeom>
                  <a:avLst/>
                  <a:gdLst>
                    <a:gd name="connsiteX0" fmla="*/ 1149008 w 1158493"/>
                    <a:gd name="connsiteY0" fmla="*/ 690858 h 690858"/>
                    <a:gd name="connsiteX1" fmla="*/ 1142245 w 1158493"/>
                    <a:gd name="connsiteY1" fmla="*/ 688095 h 690858"/>
                    <a:gd name="connsiteX2" fmla="*/ 831921 w 1158493"/>
                    <a:gd name="connsiteY2" fmla="*/ 377771 h 690858"/>
                    <a:gd name="connsiteX3" fmla="*/ 368530 w 1158493"/>
                    <a:gd name="connsiteY3" fmla="*/ 377771 h 690858"/>
                    <a:gd name="connsiteX4" fmla="*/ 361767 w 1158493"/>
                    <a:gd name="connsiteY4" fmla="*/ 375009 h 690858"/>
                    <a:gd name="connsiteX5" fmla="*/ 2770 w 1158493"/>
                    <a:gd name="connsiteY5" fmla="*/ 16202 h 690858"/>
                    <a:gd name="connsiteX6" fmla="*/ 2770 w 1158493"/>
                    <a:gd name="connsiteY6" fmla="*/ 2772 h 690858"/>
                    <a:gd name="connsiteX7" fmla="*/ 16200 w 1158493"/>
                    <a:gd name="connsiteY7" fmla="*/ 2772 h 690858"/>
                    <a:gd name="connsiteX8" fmla="*/ 372244 w 1158493"/>
                    <a:gd name="connsiteY8" fmla="*/ 358721 h 690858"/>
                    <a:gd name="connsiteX9" fmla="*/ 835921 w 1158493"/>
                    <a:gd name="connsiteY9" fmla="*/ 358721 h 690858"/>
                    <a:gd name="connsiteX10" fmla="*/ 842589 w 1158493"/>
                    <a:gd name="connsiteY10" fmla="*/ 361483 h 690858"/>
                    <a:gd name="connsiteX11" fmla="*/ 1155676 w 1158493"/>
                    <a:gd name="connsiteY11" fmla="*/ 674570 h 690858"/>
                    <a:gd name="connsiteX12" fmla="*/ 1155733 w 1158493"/>
                    <a:gd name="connsiteY12" fmla="*/ 688038 h 690858"/>
                    <a:gd name="connsiteX13" fmla="*/ 1155676 w 1158493"/>
                    <a:gd name="connsiteY13" fmla="*/ 688095 h 690858"/>
                    <a:gd name="connsiteX14" fmla="*/ 1149008 w 1158493"/>
                    <a:gd name="connsiteY14" fmla="*/ 690858 h 69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58493" h="690858">
                      <a:moveTo>
                        <a:pt x="1149008" y="690858"/>
                      </a:moveTo>
                      <a:cubicBezTo>
                        <a:pt x="1146475" y="690877"/>
                        <a:pt x="1144046" y="689877"/>
                        <a:pt x="1142245" y="688095"/>
                      </a:cubicBezTo>
                      <a:lnTo>
                        <a:pt x="831921" y="377771"/>
                      </a:lnTo>
                      <a:lnTo>
                        <a:pt x="368530" y="377771"/>
                      </a:lnTo>
                      <a:cubicBezTo>
                        <a:pt x="365998" y="377790"/>
                        <a:pt x="363564" y="376790"/>
                        <a:pt x="361767" y="375009"/>
                      </a:cubicBezTo>
                      <a:lnTo>
                        <a:pt x="2770" y="16202"/>
                      </a:lnTo>
                      <a:cubicBezTo>
                        <a:pt x="-923" y="12487"/>
                        <a:pt x="-923" y="6487"/>
                        <a:pt x="2770" y="2772"/>
                      </a:cubicBezTo>
                      <a:cubicBezTo>
                        <a:pt x="6484" y="-924"/>
                        <a:pt x="12485" y="-924"/>
                        <a:pt x="16200" y="2772"/>
                      </a:cubicBezTo>
                      <a:lnTo>
                        <a:pt x="372244" y="358721"/>
                      </a:lnTo>
                      <a:lnTo>
                        <a:pt x="835921" y="358721"/>
                      </a:lnTo>
                      <a:cubicBezTo>
                        <a:pt x="838417" y="358731"/>
                        <a:pt x="840817" y="359721"/>
                        <a:pt x="842589" y="361483"/>
                      </a:cubicBezTo>
                      <a:lnTo>
                        <a:pt x="1155676" y="674570"/>
                      </a:lnTo>
                      <a:cubicBezTo>
                        <a:pt x="1159409" y="678275"/>
                        <a:pt x="1159438" y="684305"/>
                        <a:pt x="1155733" y="688038"/>
                      </a:cubicBezTo>
                      <a:cubicBezTo>
                        <a:pt x="1155714" y="688057"/>
                        <a:pt x="1155695" y="688076"/>
                        <a:pt x="1155676" y="688095"/>
                      </a:cubicBezTo>
                      <a:cubicBezTo>
                        <a:pt x="1153904" y="689858"/>
                        <a:pt x="1151504" y="690848"/>
                        <a:pt x="1149008" y="690858"/>
                      </a:cubicBezTo>
                      <a:close/>
                    </a:path>
                  </a:pathLst>
                </a:custGeom>
                <a:solidFill>
                  <a:srgbClr val="F3EAC7"/>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1F919AFA-41A5-4615-9B82-6D356F586845}"/>
                    </a:ext>
                  </a:extLst>
                </p:cNvPr>
                <p:cNvSpPr/>
                <p:nvPr/>
              </p:nvSpPr>
              <p:spPr>
                <a:xfrm>
                  <a:off x="4074418" y="2223618"/>
                  <a:ext cx="1365223" cy="927156"/>
                </a:xfrm>
                <a:custGeom>
                  <a:avLst/>
                  <a:gdLst>
                    <a:gd name="connsiteX0" fmla="*/ 1355594 w 1365223"/>
                    <a:gd name="connsiteY0" fmla="*/ 927156 h 927156"/>
                    <a:gd name="connsiteX1" fmla="*/ 1348926 w 1365223"/>
                    <a:gd name="connsiteY1" fmla="*/ 924299 h 927156"/>
                    <a:gd name="connsiteX2" fmla="*/ 994311 w 1365223"/>
                    <a:gd name="connsiteY2" fmla="*/ 569778 h 927156"/>
                    <a:gd name="connsiteX3" fmla="*/ 560256 w 1365223"/>
                    <a:gd name="connsiteY3" fmla="*/ 569778 h 927156"/>
                    <a:gd name="connsiteX4" fmla="*/ 553494 w 1365223"/>
                    <a:gd name="connsiteY4" fmla="*/ 567016 h 927156"/>
                    <a:gd name="connsiteX5" fmla="*/ 3330 w 1365223"/>
                    <a:gd name="connsiteY5" fmla="*/ 16757 h 927156"/>
                    <a:gd name="connsiteX6" fmla="*/ 2290 w 1365223"/>
                    <a:gd name="connsiteY6" fmla="*/ 3327 h 927156"/>
                    <a:gd name="connsiteX7" fmla="*/ 15721 w 1365223"/>
                    <a:gd name="connsiteY7" fmla="*/ 2288 h 927156"/>
                    <a:gd name="connsiteX8" fmla="*/ 16760 w 1365223"/>
                    <a:gd name="connsiteY8" fmla="*/ 3327 h 927156"/>
                    <a:gd name="connsiteX9" fmla="*/ 564257 w 1365223"/>
                    <a:gd name="connsiteY9" fmla="*/ 550728 h 927156"/>
                    <a:gd name="connsiteX10" fmla="*/ 998406 w 1365223"/>
                    <a:gd name="connsiteY10" fmla="*/ 550728 h 927156"/>
                    <a:gd name="connsiteX11" fmla="*/ 1005074 w 1365223"/>
                    <a:gd name="connsiteY11" fmla="*/ 553491 h 927156"/>
                    <a:gd name="connsiteX12" fmla="*/ 1362452 w 1365223"/>
                    <a:gd name="connsiteY12" fmla="*/ 910869 h 927156"/>
                    <a:gd name="connsiteX13" fmla="*/ 1362452 w 1365223"/>
                    <a:gd name="connsiteY13" fmla="*/ 924299 h 927156"/>
                    <a:gd name="connsiteX14" fmla="*/ 1355594 w 1365223"/>
                    <a:gd name="connsiteY14" fmla="*/ 927156 h 927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65223" h="927156">
                      <a:moveTo>
                        <a:pt x="1355594" y="927156"/>
                      </a:moveTo>
                      <a:cubicBezTo>
                        <a:pt x="1353079" y="927118"/>
                        <a:pt x="1350689" y="926090"/>
                        <a:pt x="1348926" y="924299"/>
                      </a:cubicBezTo>
                      <a:lnTo>
                        <a:pt x="994311" y="569778"/>
                      </a:lnTo>
                      <a:lnTo>
                        <a:pt x="560256" y="569778"/>
                      </a:lnTo>
                      <a:cubicBezTo>
                        <a:pt x="557725" y="569798"/>
                        <a:pt x="555291" y="568797"/>
                        <a:pt x="553494" y="567016"/>
                      </a:cubicBezTo>
                      <a:lnTo>
                        <a:pt x="3330" y="16757"/>
                      </a:lnTo>
                      <a:cubicBezTo>
                        <a:pt x="-666" y="13337"/>
                        <a:pt x="-1131" y="7318"/>
                        <a:pt x="2290" y="3327"/>
                      </a:cubicBezTo>
                      <a:cubicBezTo>
                        <a:pt x="5712" y="-664"/>
                        <a:pt x="11725" y="-1131"/>
                        <a:pt x="15721" y="2288"/>
                      </a:cubicBezTo>
                      <a:cubicBezTo>
                        <a:pt x="16093" y="2603"/>
                        <a:pt x="16441" y="2955"/>
                        <a:pt x="16760" y="3327"/>
                      </a:cubicBezTo>
                      <a:lnTo>
                        <a:pt x="564257" y="550728"/>
                      </a:lnTo>
                      <a:lnTo>
                        <a:pt x="998406" y="550728"/>
                      </a:lnTo>
                      <a:cubicBezTo>
                        <a:pt x="1000902" y="550738"/>
                        <a:pt x="1003302" y="551729"/>
                        <a:pt x="1005074" y="553491"/>
                      </a:cubicBezTo>
                      <a:lnTo>
                        <a:pt x="1362452" y="910869"/>
                      </a:lnTo>
                      <a:cubicBezTo>
                        <a:pt x="1366148" y="914583"/>
                        <a:pt x="1366148" y="920584"/>
                        <a:pt x="1362452" y="924299"/>
                      </a:cubicBezTo>
                      <a:cubicBezTo>
                        <a:pt x="1360652" y="926137"/>
                        <a:pt x="1358175" y="927176"/>
                        <a:pt x="1355594" y="927156"/>
                      </a:cubicBezTo>
                      <a:close/>
                    </a:path>
                  </a:pathLst>
                </a:custGeom>
                <a:solidFill>
                  <a:srgbClr val="F3EAC7"/>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9489E0A-4104-4624-8E64-B5B0761941C8}"/>
                    </a:ext>
                  </a:extLst>
                </p:cNvPr>
                <p:cNvSpPr/>
                <p:nvPr/>
              </p:nvSpPr>
              <p:spPr>
                <a:xfrm>
                  <a:off x="4101179" y="3635025"/>
                  <a:ext cx="1304925" cy="444912"/>
                </a:xfrm>
                <a:custGeom>
                  <a:avLst/>
                  <a:gdLst>
                    <a:gd name="connsiteX0" fmla="*/ 605695 w 1304925"/>
                    <a:gd name="connsiteY0" fmla="*/ 444913 h 444912"/>
                    <a:gd name="connsiteX1" fmla="*/ 9525 w 1304925"/>
                    <a:gd name="connsiteY1" fmla="*/ 444913 h 444912"/>
                    <a:gd name="connsiteX2" fmla="*/ 0 w 1304925"/>
                    <a:gd name="connsiteY2" fmla="*/ 435388 h 444912"/>
                    <a:gd name="connsiteX3" fmla="*/ 9525 w 1304925"/>
                    <a:gd name="connsiteY3" fmla="*/ 425863 h 444912"/>
                    <a:gd name="connsiteX4" fmla="*/ 602075 w 1304925"/>
                    <a:gd name="connsiteY4" fmla="*/ 425863 h 444912"/>
                    <a:gd name="connsiteX5" fmla="*/ 1082326 w 1304925"/>
                    <a:gd name="connsiteY5" fmla="*/ 2381 h 444912"/>
                    <a:gd name="connsiteX6" fmla="*/ 1088612 w 1304925"/>
                    <a:gd name="connsiteY6" fmla="*/ 0 h 444912"/>
                    <a:gd name="connsiteX7" fmla="*/ 1295400 w 1304925"/>
                    <a:gd name="connsiteY7" fmla="*/ 0 h 444912"/>
                    <a:gd name="connsiteX8" fmla="*/ 1304925 w 1304925"/>
                    <a:gd name="connsiteY8" fmla="*/ 9525 h 444912"/>
                    <a:gd name="connsiteX9" fmla="*/ 1295400 w 1304925"/>
                    <a:gd name="connsiteY9" fmla="*/ 19050 h 444912"/>
                    <a:gd name="connsiteX10" fmla="*/ 1092232 w 1304925"/>
                    <a:gd name="connsiteY10" fmla="*/ 19050 h 444912"/>
                    <a:gd name="connsiteX11" fmla="*/ 611981 w 1304925"/>
                    <a:gd name="connsiteY11" fmla="*/ 442531 h 444912"/>
                    <a:gd name="connsiteX12" fmla="*/ 605695 w 1304925"/>
                    <a:gd name="connsiteY12" fmla="*/ 444913 h 44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4925" h="444912">
                      <a:moveTo>
                        <a:pt x="605695" y="444913"/>
                      </a:moveTo>
                      <a:lnTo>
                        <a:pt x="9525" y="444913"/>
                      </a:lnTo>
                      <a:cubicBezTo>
                        <a:pt x="4264" y="444913"/>
                        <a:pt x="0" y="440646"/>
                        <a:pt x="0" y="435388"/>
                      </a:cubicBezTo>
                      <a:cubicBezTo>
                        <a:pt x="0" y="430130"/>
                        <a:pt x="4264" y="425863"/>
                        <a:pt x="9525" y="425863"/>
                      </a:cubicBezTo>
                      <a:lnTo>
                        <a:pt x="602075" y="425863"/>
                      </a:lnTo>
                      <a:lnTo>
                        <a:pt x="1082326" y="2381"/>
                      </a:lnTo>
                      <a:cubicBezTo>
                        <a:pt x="1084059" y="848"/>
                        <a:pt x="1086298" y="0"/>
                        <a:pt x="1088612" y="0"/>
                      </a:cubicBezTo>
                      <a:lnTo>
                        <a:pt x="1295400" y="0"/>
                      </a:lnTo>
                      <a:cubicBezTo>
                        <a:pt x="1300658" y="0"/>
                        <a:pt x="1304925" y="4267"/>
                        <a:pt x="1304925" y="9525"/>
                      </a:cubicBezTo>
                      <a:cubicBezTo>
                        <a:pt x="1304925" y="14783"/>
                        <a:pt x="1300658" y="19050"/>
                        <a:pt x="1295400" y="19050"/>
                      </a:cubicBezTo>
                      <a:lnTo>
                        <a:pt x="1092232" y="19050"/>
                      </a:lnTo>
                      <a:lnTo>
                        <a:pt x="611981" y="442531"/>
                      </a:lnTo>
                      <a:cubicBezTo>
                        <a:pt x="610248" y="444065"/>
                        <a:pt x="608009" y="444913"/>
                        <a:pt x="605695" y="444913"/>
                      </a:cubicBezTo>
                      <a:close/>
                    </a:path>
                  </a:pathLst>
                </a:custGeom>
                <a:solidFill>
                  <a:srgbClr val="F3EAC7"/>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21398197-1731-486E-A699-E7FA4CE8F664}"/>
                    </a:ext>
                  </a:extLst>
                </p:cNvPr>
                <p:cNvSpPr/>
                <p:nvPr/>
              </p:nvSpPr>
              <p:spPr>
                <a:xfrm>
                  <a:off x="4932321" y="2986317"/>
                  <a:ext cx="515883" cy="268375"/>
                </a:xfrm>
                <a:custGeom>
                  <a:avLst/>
                  <a:gdLst>
                    <a:gd name="connsiteX0" fmla="*/ 505882 w 515883"/>
                    <a:gd name="connsiteY0" fmla="*/ 268375 h 268375"/>
                    <a:gd name="connsiteX1" fmla="*/ 258804 w 515883"/>
                    <a:gd name="connsiteY1" fmla="*/ 268375 h 268375"/>
                    <a:gd name="connsiteX2" fmla="*/ 252136 w 515883"/>
                    <a:gd name="connsiteY2" fmla="*/ 265613 h 268375"/>
                    <a:gd name="connsiteX3" fmla="*/ 2772 w 515883"/>
                    <a:gd name="connsiteY3" fmla="*/ 16249 h 268375"/>
                    <a:gd name="connsiteX4" fmla="*/ 2772 w 515883"/>
                    <a:gd name="connsiteY4" fmla="*/ 2818 h 268375"/>
                    <a:gd name="connsiteX5" fmla="*/ 16240 w 515883"/>
                    <a:gd name="connsiteY5" fmla="*/ 2761 h 268375"/>
                    <a:gd name="connsiteX6" fmla="*/ 16297 w 515883"/>
                    <a:gd name="connsiteY6" fmla="*/ 2818 h 268375"/>
                    <a:gd name="connsiteX7" fmla="*/ 262804 w 515883"/>
                    <a:gd name="connsiteY7" fmla="*/ 249325 h 268375"/>
                    <a:gd name="connsiteX8" fmla="*/ 506359 w 515883"/>
                    <a:gd name="connsiteY8" fmla="*/ 249325 h 268375"/>
                    <a:gd name="connsiteX9" fmla="*/ 515884 w 515883"/>
                    <a:gd name="connsiteY9" fmla="*/ 258850 h 268375"/>
                    <a:gd name="connsiteX10" fmla="*/ 506359 w 515883"/>
                    <a:gd name="connsiteY10" fmla="*/ 268375 h 268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5883" h="268375">
                      <a:moveTo>
                        <a:pt x="505882" y="268375"/>
                      </a:moveTo>
                      <a:lnTo>
                        <a:pt x="258804" y="268375"/>
                      </a:lnTo>
                      <a:cubicBezTo>
                        <a:pt x="256308" y="268366"/>
                        <a:pt x="253908" y="267375"/>
                        <a:pt x="252136" y="265613"/>
                      </a:cubicBezTo>
                      <a:lnTo>
                        <a:pt x="2772" y="16249"/>
                      </a:lnTo>
                      <a:cubicBezTo>
                        <a:pt x="-924" y="12534"/>
                        <a:pt x="-924" y="6533"/>
                        <a:pt x="2772" y="2818"/>
                      </a:cubicBezTo>
                      <a:cubicBezTo>
                        <a:pt x="6477" y="-916"/>
                        <a:pt x="12506" y="-944"/>
                        <a:pt x="16240" y="2761"/>
                      </a:cubicBezTo>
                      <a:cubicBezTo>
                        <a:pt x="16259" y="2780"/>
                        <a:pt x="16278" y="2799"/>
                        <a:pt x="16297" y="2818"/>
                      </a:cubicBezTo>
                      <a:lnTo>
                        <a:pt x="262804" y="249325"/>
                      </a:lnTo>
                      <a:lnTo>
                        <a:pt x="506359" y="249325"/>
                      </a:lnTo>
                      <a:cubicBezTo>
                        <a:pt x="511616" y="249325"/>
                        <a:pt x="515884" y="253592"/>
                        <a:pt x="515884" y="258850"/>
                      </a:cubicBezTo>
                      <a:cubicBezTo>
                        <a:pt x="515884" y="264108"/>
                        <a:pt x="511616" y="268375"/>
                        <a:pt x="506359" y="268375"/>
                      </a:cubicBezTo>
                      <a:close/>
                    </a:path>
                  </a:pathLst>
                </a:custGeom>
                <a:solidFill>
                  <a:srgbClr val="F3EAC7"/>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6574B694-5B52-4EF6-8C15-ADF160E9BE62}"/>
                    </a:ext>
                  </a:extLst>
                </p:cNvPr>
                <p:cNvSpPr/>
                <p:nvPr/>
              </p:nvSpPr>
              <p:spPr>
                <a:xfrm>
                  <a:off x="6086475" y="3733800"/>
                  <a:ext cx="19050" cy="1473231"/>
                </a:xfrm>
                <a:custGeom>
                  <a:avLst/>
                  <a:gdLst>
                    <a:gd name="connsiteX0" fmla="*/ 9525 w 19050"/>
                    <a:gd name="connsiteY0" fmla="*/ 1473232 h 1473231"/>
                    <a:gd name="connsiteX1" fmla="*/ 0 w 19050"/>
                    <a:gd name="connsiteY1" fmla="*/ 1463707 h 1473231"/>
                    <a:gd name="connsiteX2" fmla="*/ 0 w 19050"/>
                    <a:gd name="connsiteY2" fmla="*/ 9525 h 1473231"/>
                    <a:gd name="connsiteX3" fmla="*/ 9525 w 19050"/>
                    <a:gd name="connsiteY3" fmla="*/ 0 h 1473231"/>
                    <a:gd name="connsiteX4" fmla="*/ 19050 w 19050"/>
                    <a:gd name="connsiteY4" fmla="*/ 9525 h 1473231"/>
                    <a:gd name="connsiteX5" fmla="*/ 19050 w 19050"/>
                    <a:gd name="connsiteY5" fmla="*/ 1463707 h 1473231"/>
                    <a:gd name="connsiteX6" fmla="*/ 9525 w 19050"/>
                    <a:gd name="connsiteY6" fmla="*/ 1473232 h 147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1473231">
                      <a:moveTo>
                        <a:pt x="9525" y="1473232"/>
                      </a:moveTo>
                      <a:cubicBezTo>
                        <a:pt x="4267" y="1473232"/>
                        <a:pt x="0" y="1468964"/>
                        <a:pt x="0" y="1463707"/>
                      </a:cubicBezTo>
                      <a:lnTo>
                        <a:pt x="0" y="9525"/>
                      </a:lnTo>
                      <a:cubicBezTo>
                        <a:pt x="0" y="4267"/>
                        <a:pt x="4267" y="0"/>
                        <a:pt x="9525" y="0"/>
                      </a:cubicBezTo>
                      <a:cubicBezTo>
                        <a:pt x="14783" y="0"/>
                        <a:pt x="19050" y="4267"/>
                        <a:pt x="19050" y="9525"/>
                      </a:cubicBezTo>
                      <a:lnTo>
                        <a:pt x="19050" y="1463707"/>
                      </a:lnTo>
                      <a:cubicBezTo>
                        <a:pt x="19050" y="1468964"/>
                        <a:pt x="14783" y="1473232"/>
                        <a:pt x="9525" y="1473232"/>
                      </a:cubicBezTo>
                      <a:close/>
                    </a:path>
                  </a:pathLst>
                </a:custGeom>
                <a:solidFill>
                  <a:srgbClr val="F3EAC7"/>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BABD262-8100-45E5-B765-75B24EE050D6}"/>
                    </a:ext>
                  </a:extLst>
                </p:cNvPr>
                <p:cNvSpPr/>
                <p:nvPr/>
              </p:nvSpPr>
              <p:spPr>
                <a:xfrm>
                  <a:off x="6086475" y="1491138"/>
                  <a:ext cx="19050" cy="1443323"/>
                </a:xfrm>
                <a:custGeom>
                  <a:avLst/>
                  <a:gdLst>
                    <a:gd name="connsiteX0" fmla="*/ 9525 w 19050"/>
                    <a:gd name="connsiteY0" fmla="*/ 1443323 h 1443323"/>
                    <a:gd name="connsiteX1" fmla="*/ 0 w 19050"/>
                    <a:gd name="connsiteY1" fmla="*/ 1433798 h 1443323"/>
                    <a:gd name="connsiteX2" fmla="*/ 0 w 19050"/>
                    <a:gd name="connsiteY2" fmla="*/ 9525 h 1443323"/>
                    <a:gd name="connsiteX3" fmla="*/ 9525 w 19050"/>
                    <a:gd name="connsiteY3" fmla="*/ 0 h 1443323"/>
                    <a:gd name="connsiteX4" fmla="*/ 19050 w 19050"/>
                    <a:gd name="connsiteY4" fmla="*/ 9525 h 1443323"/>
                    <a:gd name="connsiteX5" fmla="*/ 19050 w 19050"/>
                    <a:gd name="connsiteY5" fmla="*/ 1433798 h 1443323"/>
                    <a:gd name="connsiteX6" fmla="*/ 9525 w 19050"/>
                    <a:gd name="connsiteY6" fmla="*/ 1443323 h 1443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1443323">
                      <a:moveTo>
                        <a:pt x="9525" y="1443323"/>
                      </a:moveTo>
                      <a:cubicBezTo>
                        <a:pt x="4267" y="1443323"/>
                        <a:pt x="0" y="1439056"/>
                        <a:pt x="0" y="1433798"/>
                      </a:cubicBezTo>
                      <a:lnTo>
                        <a:pt x="0" y="9525"/>
                      </a:lnTo>
                      <a:cubicBezTo>
                        <a:pt x="0" y="4264"/>
                        <a:pt x="4267" y="0"/>
                        <a:pt x="9525" y="0"/>
                      </a:cubicBezTo>
                      <a:cubicBezTo>
                        <a:pt x="14783" y="0"/>
                        <a:pt x="19050" y="4264"/>
                        <a:pt x="19050" y="9525"/>
                      </a:cubicBezTo>
                      <a:lnTo>
                        <a:pt x="19050" y="1433798"/>
                      </a:lnTo>
                      <a:cubicBezTo>
                        <a:pt x="19050" y="1439056"/>
                        <a:pt x="14783" y="1443323"/>
                        <a:pt x="9525" y="1443323"/>
                      </a:cubicBezTo>
                      <a:close/>
                    </a:path>
                  </a:pathLst>
                </a:custGeom>
                <a:solidFill>
                  <a:srgbClr val="F3EAC7"/>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9276130-FA7E-41D1-9B50-6C96923BACA4}"/>
                    </a:ext>
                  </a:extLst>
                </p:cNvPr>
                <p:cNvSpPr/>
                <p:nvPr/>
              </p:nvSpPr>
              <p:spPr>
                <a:xfrm>
                  <a:off x="6048848" y="1414941"/>
                  <a:ext cx="95252" cy="95247"/>
                </a:xfrm>
                <a:custGeom>
                  <a:avLst/>
                  <a:gdLst>
                    <a:gd name="connsiteX0" fmla="*/ 47151 w 95252"/>
                    <a:gd name="connsiteY0" fmla="*/ 95248 h 95247"/>
                    <a:gd name="connsiteX1" fmla="*/ 2 w 95252"/>
                    <a:gd name="connsiteY1" fmla="*/ 47148 h 95247"/>
                    <a:gd name="connsiteX2" fmla="*/ 48104 w 95252"/>
                    <a:gd name="connsiteY2" fmla="*/ 2 h 95247"/>
                    <a:gd name="connsiteX3" fmla="*/ 95252 w 95252"/>
                    <a:gd name="connsiteY3" fmla="*/ 47623 h 95247"/>
                    <a:gd name="connsiteX4" fmla="*/ 47151 w 95252"/>
                    <a:gd name="connsiteY4" fmla="*/ 95248 h 95247"/>
                    <a:gd name="connsiteX5" fmla="*/ 47151 w 95252"/>
                    <a:gd name="connsiteY5" fmla="*/ 18095 h 95247"/>
                    <a:gd name="connsiteX6" fmla="*/ 19052 w 95252"/>
                    <a:gd name="connsiteY6" fmla="*/ 47143 h 95247"/>
                    <a:gd name="connsiteX7" fmla="*/ 48104 w 95252"/>
                    <a:gd name="connsiteY7" fmla="*/ 75238 h 95247"/>
                    <a:gd name="connsiteX8" fmla="*/ 76202 w 95252"/>
                    <a:gd name="connsiteY8" fmla="*/ 46670 h 95247"/>
                    <a:gd name="connsiteX9" fmla="*/ 47151 w 95252"/>
                    <a:gd name="connsiteY9" fmla="*/ 18095 h 9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52" h="95247">
                      <a:moveTo>
                        <a:pt x="47151" y="95248"/>
                      </a:moveTo>
                      <a:cubicBezTo>
                        <a:pt x="20853" y="94985"/>
                        <a:pt x="-255" y="73450"/>
                        <a:pt x="2" y="47148"/>
                      </a:cubicBezTo>
                      <a:cubicBezTo>
                        <a:pt x="269" y="20848"/>
                        <a:pt x="21805" y="-260"/>
                        <a:pt x="48104" y="2"/>
                      </a:cubicBezTo>
                      <a:cubicBezTo>
                        <a:pt x="74221" y="263"/>
                        <a:pt x="95252" y="21507"/>
                        <a:pt x="95252" y="47623"/>
                      </a:cubicBezTo>
                      <a:cubicBezTo>
                        <a:pt x="94938" y="73980"/>
                        <a:pt x="73507" y="95197"/>
                        <a:pt x="47151" y="95248"/>
                      </a:cubicBezTo>
                      <a:close/>
                      <a:moveTo>
                        <a:pt x="47151" y="18095"/>
                      </a:moveTo>
                      <a:cubicBezTo>
                        <a:pt x="31368" y="18358"/>
                        <a:pt x="18795" y="31363"/>
                        <a:pt x="19052" y="47143"/>
                      </a:cubicBezTo>
                      <a:cubicBezTo>
                        <a:pt x="19319" y="62922"/>
                        <a:pt x="32321" y="75500"/>
                        <a:pt x="48104" y="75238"/>
                      </a:cubicBezTo>
                      <a:cubicBezTo>
                        <a:pt x="63696" y="74978"/>
                        <a:pt x="76202" y="62265"/>
                        <a:pt x="76202" y="46670"/>
                      </a:cubicBezTo>
                      <a:cubicBezTo>
                        <a:pt x="75888" y="30834"/>
                        <a:pt x="62991" y="18144"/>
                        <a:pt x="47151" y="18095"/>
                      </a:cubicBezTo>
                      <a:close/>
                    </a:path>
                  </a:pathLst>
                </a:custGeom>
                <a:solidFill>
                  <a:srgbClr val="F3EAC7"/>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71789482-2B2B-4317-82C3-60F59F799CC7}"/>
                    </a:ext>
                  </a:extLst>
                </p:cNvPr>
                <p:cNvSpPr/>
                <p:nvPr/>
              </p:nvSpPr>
              <p:spPr>
                <a:xfrm>
                  <a:off x="6048848" y="5188941"/>
                  <a:ext cx="95252" cy="95242"/>
                </a:xfrm>
                <a:custGeom>
                  <a:avLst/>
                  <a:gdLst>
                    <a:gd name="connsiteX0" fmla="*/ 47151 w 95252"/>
                    <a:gd name="connsiteY0" fmla="*/ 95243 h 95242"/>
                    <a:gd name="connsiteX1" fmla="*/ 2 w 95252"/>
                    <a:gd name="connsiteY1" fmla="*/ 47142 h 95242"/>
                    <a:gd name="connsiteX2" fmla="*/ 48104 w 95252"/>
                    <a:gd name="connsiteY2" fmla="*/ 2 h 95242"/>
                    <a:gd name="connsiteX3" fmla="*/ 95252 w 95252"/>
                    <a:gd name="connsiteY3" fmla="*/ 47618 h 95242"/>
                    <a:gd name="connsiteX4" fmla="*/ 47151 w 95252"/>
                    <a:gd name="connsiteY4" fmla="*/ 95243 h 95242"/>
                    <a:gd name="connsiteX5" fmla="*/ 47151 w 95252"/>
                    <a:gd name="connsiteY5" fmla="*/ 18091 h 95242"/>
                    <a:gd name="connsiteX6" fmla="*/ 18100 w 95252"/>
                    <a:gd name="connsiteY6" fmla="*/ 47142 h 95242"/>
                    <a:gd name="connsiteX7" fmla="*/ 47151 w 95252"/>
                    <a:gd name="connsiteY7" fmla="*/ 76193 h 95242"/>
                    <a:gd name="connsiteX8" fmla="*/ 76202 w 95252"/>
                    <a:gd name="connsiteY8" fmla="*/ 47142 h 95242"/>
                    <a:gd name="connsiteX9" fmla="*/ 47151 w 95252"/>
                    <a:gd name="connsiteY9" fmla="*/ 18091 h 9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52" h="95242">
                      <a:moveTo>
                        <a:pt x="47151" y="95243"/>
                      </a:moveTo>
                      <a:cubicBezTo>
                        <a:pt x="20853" y="94976"/>
                        <a:pt x="-255" y="73450"/>
                        <a:pt x="2" y="47142"/>
                      </a:cubicBezTo>
                      <a:cubicBezTo>
                        <a:pt x="269" y="20843"/>
                        <a:pt x="21805" y="-264"/>
                        <a:pt x="48104" y="2"/>
                      </a:cubicBezTo>
                      <a:cubicBezTo>
                        <a:pt x="74221" y="260"/>
                        <a:pt x="95252" y="21501"/>
                        <a:pt x="95252" y="47618"/>
                      </a:cubicBezTo>
                      <a:cubicBezTo>
                        <a:pt x="94938" y="73974"/>
                        <a:pt x="73507" y="95196"/>
                        <a:pt x="47151" y="95243"/>
                      </a:cubicBezTo>
                      <a:close/>
                      <a:moveTo>
                        <a:pt x="47151" y="18091"/>
                      </a:moveTo>
                      <a:cubicBezTo>
                        <a:pt x="31111" y="18091"/>
                        <a:pt x="18100" y="31102"/>
                        <a:pt x="18100" y="47142"/>
                      </a:cubicBezTo>
                      <a:cubicBezTo>
                        <a:pt x="18100" y="63182"/>
                        <a:pt x="31111" y="76193"/>
                        <a:pt x="47151" y="76193"/>
                      </a:cubicBezTo>
                      <a:cubicBezTo>
                        <a:pt x="63191" y="76193"/>
                        <a:pt x="76202" y="63182"/>
                        <a:pt x="76202" y="47142"/>
                      </a:cubicBezTo>
                      <a:cubicBezTo>
                        <a:pt x="76155" y="31121"/>
                        <a:pt x="63172" y="18138"/>
                        <a:pt x="47151" y="18091"/>
                      </a:cubicBezTo>
                      <a:close/>
                    </a:path>
                  </a:pathLst>
                </a:custGeom>
                <a:solidFill>
                  <a:srgbClr val="F3EAC7"/>
                </a:solidFill>
                <a:ln w="9525"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98E8DD63-20E0-4E41-999A-CE0D88AF5D6F}"/>
                  </a:ext>
                </a:extLst>
              </p:cNvPr>
              <p:cNvSpPr/>
              <p:nvPr/>
            </p:nvSpPr>
            <p:spPr>
              <a:xfrm>
                <a:off x="7253337" y="2986518"/>
                <a:ext cx="884960" cy="884960"/>
              </a:xfrm>
              <a:custGeom>
                <a:avLst/>
                <a:gdLst>
                  <a:gd name="connsiteX0" fmla="*/ 881584 w 884960"/>
                  <a:gd name="connsiteY0" fmla="*/ 388284 h 884960"/>
                  <a:gd name="connsiteX1" fmla="*/ 388284 w 884960"/>
                  <a:gd name="connsiteY1" fmla="*/ 3379 h 884960"/>
                  <a:gd name="connsiteX2" fmla="*/ 3379 w 884960"/>
                  <a:gd name="connsiteY2" fmla="*/ 496678 h 884960"/>
                  <a:gd name="connsiteX3" fmla="*/ 496678 w 884960"/>
                  <a:gd name="connsiteY3" fmla="*/ 881584 h 884960"/>
                  <a:gd name="connsiteX4" fmla="*/ 881584 w 884960"/>
                  <a:gd name="connsiteY4" fmla="*/ 388284 h 884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960" h="884960">
                    <a:moveTo>
                      <a:pt x="881584" y="388284"/>
                    </a:moveTo>
                    <a:cubicBezTo>
                      <a:pt x="851656" y="145778"/>
                      <a:pt x="630791" y="-26558"/>
                      <a:pt x="388284" y="3379"/>
                    </a:cubicBezTo>
                    <a:cubicBezTo>
                      <a:pt x="145777" y="33306"/>
                      <a:pt x="-26558" y="254162"/>
                      <a:pt x="3379" y="496678"/>
                    </a:cubicBezTo>
                    <a:cubicBezTo>
                      <a:pt x="33306" y="739185"/>
                      <a:pt x="254162" y="911511"/>
                      <a:pt x="496678" y="881584"/>
                    </a:cubicBezTo>
                    <a:cubicBezTo>
                      <a:pt x="739185" y="851647"/>
                      <a:pt x="911511" y="630790"/>
                      <a:pt x="881584" y="388284"/>
                    </a:cubicBezTo>
                    <a:close/>
                  </a:path>
                </a:pathLst>
              </a:custGeom>
              <a:solidFill>
                <a:schemeClr val="accent3"/>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D7F8FC53-4F0D-4D34-B930-BE2E9142946D}"/>
                  </a:ext>
                </a:extLst>
              </p:cNvPr>
              <p:cNvSpPr/>
              <p:nvPr/>
            </p:nvSpPr>
            <p:spPr>
              <a:xfrm>
                <a:off x="4524129" y="1570153"/>
                <a:ext cx="884964" cy="884961"/>
              </a:xfrm>
              <a:custGeom>
                <a:avLst/>
                <a:gdLst>
                  <a:gd name="connsiteX0" fmla="*/ 3389 w 884964"/>
                  <a:gd name="connsiteY0" fmla="*/ 496772 h 884961"/>
                  <a:gd name="connsiteX1" fmla="*/ 496775 w 884964"/>
                  <a:gd name="connsiteY1" fmla="*/ 881572 h 884961"/>
                  <a:gd name="connsiteX2" fmla="*/ 881575 w 884964"/>
                  <a:gd name="connsiteY2" fmla="*/ 388192 h 884961"/>
                  <a:gd name="connsiteX3" fmla="*/ 388294 w 884964"/>
                  <a:gd name="connsiteY3" fmla="*/ 3377 h 884961"/>
                  <a:gd name="connsiteX4" fmla="*/ 3377 w 884964"/>
                  <a:gd name="connsiteY4" fmla="*/ 496667 h 884961"/>
                  <a:gd name="connsiteX5" fmla="*/ 3389 w 884964"/>
                  <a:gd name="connsiteY5" fmla="*/ 496772 h 884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64" h="884961">
                    <a:moveTo>
                      <a:pt x="3389" y="496772"/>
                    </a:moveTo>
                    <a:cubicBezTo>
                      <a:pt x="33373" y="739278"/>
                      <a:pt x="254268" y="911557"/>
                      <a:pt x="496775" y="881572"/>
                    </a:cubicBezTo>
                    <a:cubicBezTo>
                      <a:pt x="739272" y="851587"/>
                      <a:pt x="911560" y="630693"/>
                      <a:pt x="881575" y="388192"/>
                    </a:cubicBezTo>
                    <a:cubicBezTo>
                      <a:pt x="851600" y="145728"/>
                      <a:pt x="630763" y="-26545"/>
                      <a:pt x="388294" y="3377"/>
                    </a:cubicBezTo>
                    <a:cubicBezTo>
                      <a:pt x="145778" y="33303"/>
                      <a:pt x="-26551" y="254158"/>
                      <a:pt x="3377" y="496667"/>
                    </a:cubicBezTo>
                    <a:cubicBezTo>
                      <a:pt x="3381" y="496705"/>
                      <a:pt x="3385" y="496733"/>
                      <a:pt x="3389" y="496772"/>
                    </a:cubicBezTo>
                    <a:close/>
                  </a:path>
                </a:pathLst>
              </a:custGeom>
              <a:solidFill>
                <a:schemeClr val="accent3"/>
              </a:solid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78196362-4F81-44B9-B554-ADAC720D9D6B}"/>
                  </a:ext>
                </a:extLst>
              </p:cNvPr>
              <p:cNvSpPr/>
              <p:nvPr/>
            </p:nvSpPr>
            <p:spPr>
              <a:xfrm>
                <a:off x="6782898" y="1605486"/>
                <a:ext cx="884960" cy="884963"/>
              </a:xfrm>
              <a:custGeom>
                <a:avLst/>
                <a:gdLst>
                  <a:gd name="connsiteX0" fmla="*/ 881584 w 884960"/>
                  <a:gd name="connsiteY0" fmla="*/ 388287 h 884963"/>
                  <a:gd name="connsiteX1" fmla="*/ 388284 w 884960"/>
                  <a:gd name="connsiteY1" fmla="*/ 3378 h 884963"/>
                  <a:gd name="connsiteX2" fmla="*/ 3379 w 884960"/>
                  <a:gd name="connsiteY2" fmla="*/ 496681 h 884963"/>
                  <a:gd name="connsiteX3" fmla="*/ 496679 w 884960"/>
                  <a:gd name="connsiteY3" fmla="*/ 881586 h 884963"/>
                  <a:gd name="connsiteX4" fmla="*/ 881584 w 884960"/>
                  <a:gd name="connsiteY4" fmla="*/ 388287 h 884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960" h="884963">
                    <a:moveTo>
                      <a:pt x="881584" y="388287"/>
                    </a:moveTo>
                    <a:cubicBezTo>
                      <a:pt x="851656" y="145776"/>
                      <a:pt x="630790" y="-26554"/>
                      <a:pt x="388284" y="3378"/>
                    </a:cubicBezTo>
                    <a:cubicBezTo>
                      <a:pt x="145778" y="33310"/>
                      <a:pt x="-26558" y="254168"/>
                      <a:pt x="3379" y="496681"/>
                    </a:cubicBezTo>
                    <a:cubicBezTo>
                      <a:pt x="33306" y="739188"/>
                      <a:pt x="254163" y="911514"/>
                      <a:pt x="496679" y="881586"/>
                    </a:cubicBezTo>
                    <a:cubicBezTo>
                      <a:pt x="739185" y="851649"/>
                      <a:pt x="911511" y="630793"/>
                      <a:pt x="881584" y="388287"/>
                    </a:cubicBezTo>
                    <a:close/>
                  </a:path>
                </a:pathLst>
              </a:custGeom>
              <a:solidFill>
                <a:schemeClr val="accent3"/>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02FB011C-2006-4E17-A9D6-409F846CA799}"/>
                  </a:ext>
                </a:extLst>
              </p:cNvPr>
              <p:cNvSpPr/>
              <p:nvPr/>
            </p:nvSpPr>
            <p:spPr>
              <a:xfrm>
                <a:off x="6782906" y="4402884"/>
                <a:ext cx="884961" cy="884960"/>
              </a:xfrm>
              <a:custGeom>
                <a:avLst/>
                <a:gdLst>
                  <a:gd name="connsiteX0" fmla="*/ 881576 w 884961"/>
                  <a:gd name="connsiteY0" fmla="*/ 388190 h 884960"/>
                  <a:gd name="connsiteX1" fmla="*/ 388190 w 884961"/>
                  <a:gd name="connsiteY1" fmla="*/ 3390 h 884960"/>
                  <a:gd name="connsiteX2" fmla="*/ 3389 w 884961"/>
                  <a:gd name="connsiteY2" fmla="*/ 496765 h 884960"/>
                  <a:gd name="connsiteX3" fmla="*/ 496670 w 884961"/>
                  <a:gd name="connsiteY3" fmla="*/ 881585 h 884960"/>
                  <a:gd name="connsiteX4" fmla="*/ 881585 w 884961"/>
                  <a:gd name="connsiteY4" fmla="*/ 388295 h 884960"/>
                  <a:gd name="connsiteX5" fmla="*/ 881576 w 884961"/>
                  <a:gd name="connsiteY5" fmla="*/ 388190 h 88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61" h="884960">
                    <a:moveTo>
                      <a:pt x="881576" y="388190"/>
                    </a:moveTo>
                    <a:cubicBezTo>
                      <a:pt x="851591" y="145684"/>
                      <a:pt x="630697" y="-26595"/>
                      <a:pt x="388190" y="3390"/>
                    </a:cubicBezTo>
                    <a:cubicBezTo>
                      <a:pt x="145693" y="33374"/>
                      <a:pt x="-26595" y="254269"/>
                      <a:pt x="3389" y="496765"/>
                    </a:cubicBezTo>
                    <a:cubicBezTo>
                      <a:pt x="33365" y="739234"/>
                      <a:pt x="254202" y="911503"/>
                      <a:pt x="496670" y="881585"/>
                    </a:cubicBezTo>
                    <a:cubicBezTo>
                      <a:pt x="739177" y="851657"/>
                      <a:pt x="911513" y="630801"/>
                      <a:pt x="881585" y="388295"/>
                    </a:cubicBezTo>
                    <a:cubicBezTo>
                      <a:pt x="881585" y="388257"/>
                      <a:pt x="881576" y="388228"/>
                      <a:pt x="881576" y="388190"/>
                    </a:cubicBezTo>
                    <a:close/>
                  </a:path>
                </a:pathLst>
              </a:custGeom>
              <a:solidFill>
                <a:schemeClr val="accent3"/>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DD41A1B3-11F3-42AD-844A-3E9A90320EAF}"/>
                  </a:ext>
                </a:extLst>
              </p:cNvPr>
              <p:cNvSpPr/>
              <p:nvPr/>
            </p:nvSpPr>
            <p:spPr>
              <a:xfrm>
                <a:off x="4524143" y="4367550"/>
                <a:ext cx="884958" cy="884960"/>
              </a:xfrm>
              <a:custGeom>
                <a:avLst/>
                <a:gdLst>
                  <a:gd name="connsiteX0" fmla="*/ 3375 w 884958"/>
                  <a:gd name="connsiteY0" fmla="*/ 496676 h 884960"/>
                  <a:gd name="connsiteX1" fmla="*/ 496674 w 884958"/>
                  <a:gd name="connsiteY1" fmla="*/ 881582 h 884960"/>
                  <a:gd name="connsiteX2" fmla="*/ 881580 w 884958"/>
                  <a:gd name="connsiteY2" fmla="*/ 388282 h 884960"/>
                  <a:gd name="connsiteX3" fmla="*/ 388280 w 884958"/>
                  <a:gd name="connsiteY3" fmla="*/ 3377 h 884960"/>
                  <a:gd name="connsiteX4" fmla="*/ 3377 w 884958"/>
                  <a:gd name="connsiteY4" fmla="*/ 496676 h 884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958" h="884960">
                    <a:moveTo>
                      <a:pt x="3375" y="496676"/>
                    </a:moveTo>
                    <a:cubicBezTo>
                      <a:pt x="33306" y="739183"/>
                      <a:pt x="254168" y="911519"/>
                      <a:pt x="496674" y="881582"/>
                    </a:cubicBezTo>
                    <a:cubicBezTo>
                      <a:pt x="739181" y="851654"/>
                      <a:pt x="911517" y="630798"/>
                      <a:pt x="881580" y="388282"/>
                    </a:cubicBezTo>
                    <a:cubicBezTo>
                      <a:pt x="851652" y="145775"/>
                      <a:pt x="630796" y="-26551"/>
                      <a:pt x="388280" y="3377"/>
                    </a:cubicBezTo>
                    <a:cubicBezTo>
                      <a:pt x="145773" y="33314"/>
                      <a:pt x="-26553" y="254170"/>
                      <a:pt x="3377" y="496676"/>
                    </a:cubicBezTo>
                    <a:close/>
                  </a:path>
                </a:pathLst>
              </a:custGeom>
              <a:solidFill>
                <a:schemeClr val="accent3"/>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49517946-229E-4EFA-9DD0-9D3C02DDA58F}"/>
                  </a:ext>
                </a:extLst>
              </p:cNvPr>
              <p:cNvSpPr/>
              <p:nvPr/>
            </p:nvSpPr>
            <p:spPr>
              <a:xfrm>
                <a:off x="4057047" y="2986530"/>
                <a:ext cx="884954" cy="884965"/>
              </a:xfrm>
              <a:custGeom>
                <a:avLst/>
                <a:gdLst>
                  <a:gd name="connsiteX0" fmla="*/ 3365 w 884954"/>
                  <a:gd name="connsiteY0" fmla="*/ 496667 h 884965"/>
                  <a:gd name="connsiteX1" fmla="*/ 496655 w 884954"/>
                  <a:gd name="connsiteY1" fmla="*/ 881591 h 884965"/>
                  <a:gd name="connsiteX2" fmla="*/ 881580 w 884954"/>
                  <a:gd name="connsiteY2" fmla="*/ 388301 h 884965"/>
                  <a:gd name="connsiteX3" fmla="*/ 388366 w 884954"/>
                  <a:gd name="connsiteY3" fmla="*/ 3367 h 884965"/>
                  <a:gd name="connsiteX4" fmla="*/ 3365 w 884954"/>
                  <a:gd name="connsiteY4" fmla="*/ 496667 h 88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954" h="884965">
                    <a:moveTo>
                      <a:pt x="3365" y="496667"/>
                    </a:moveTo>
                    <a:cubicBezTo>
                      <a:pt x="33290" y="739183"/>
                      <a:pt x="254144" y="911509"/>
                      <a:pt x="496655" y="881591"/>
                    </a:cubicBezTo>
                    <a:cubicBezTo>
                      <a:pt x="739162" y="851663"/>
                      <a:pt x="911498" y="630807"/>
                      <a:pt x="881580" y="388301"/>
                    </a:cubicBezTo>
                    <a:cubicBezTo>
                      <a:pt x="851652" y="145813"/>
                      <a:pt x="630853" y="-26513"/>
                      <a:pt x="388366" y="3367"/>
                    </a:cubicBezTo>
                    <a:cubicBezTo>
                      <a:pt x="145846" y="33304"/>
                      <a:pt x="-26509" y="254141"/>
                      <a:pt x="3365" y="496667"/>
                    </a:cubicBezTo>
                    <a:close/>
                  </a:path>
                </a:pathLst>
              </a:custGeom>
              <a:solidFill>
                <a:schemeClr val="accent3"/>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5E751B3E-D40C-4065-8A00-75DAF94E4EFC}"/>
                  </a:ext>
                </a:extLst>
              </p:cNvPr>
              <p:cNvSpPr/>
              <p:nvPr/>
            </p:nvSpPr>
            <p:spPr>
              <a:xfrm>
                <a:off x="4671441" y="4518659"/>
                <a:ext cx="578358" cy="578358"/>
              </a:xfrm>
              <a:custGeom>
                <a:avLst/>
                <a:gdLst>
                  <a:gd name="connsiteX0" fmla="*/ 578358 w 578358"/>
                  <a:gd name="connsiteY0" fmla="*/ 289084 h 578358"/>
                  <a:gd name="connsiteX1" fmla="*/ 289274 w 578358"/>
                  <a:gd name="connsiteY1" fmla="*/ 578358 h 578358"/>
                  <a:gd name="connsiteX2" fmla="*/ 0 w 578358"/>
                  <a:gd name="connsiteY2" fmla="*/ 289274 h 578358"/>
                  <a:gd name="connsiteX3" fmla="*/ 289084 w 578358"/>
                  <a:gd name="connsiteY3" fmla="*/ 0 h 578358"/>
                  <a:gd name="connsiteX4" fmla="*/ 289274 w 578358"/>
                  <a:gd name="connsiteY4" fmla="*/ 0 h 578358"/>
                  <a:gd name="connsiteX5" fmla="*/ 578358 w 578358"/>
                  <a:gd name="connsiteY5" fmla="*/ 289084 h 578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8358" h="578358">
                    <a:moveTo>
                      <a:pt x="578358" y="289084"/>
                    </a:moveTo>
                    <a:cubicBezTo>
                      <a:pt x="578415" y="448789"/>
                      <a:pt x="448980" y="578301"/>
                      <a:pt x="289274" y="578358"/>
                    </a:cubicBezTo>
                    <a:cubicBezTo>
                      <a:pt x="129569" y="578415"/>
                      <a:pt x="57" y="448980"/>
                      <a:pt x="0" y="289274"/>
                    </a:cubicBezTo>
                    <a:cubicBezTo>
                      <a:pt x="-57" y="129569"/>
                      <a:pt x="129378" y="57"/>
                      <a:pt x="289084" y="0"/>
                    </a:cubicBezTo>
                    <a:cubicBezTo>
                      <a:pt x="289150" y="0"/>
                      <a:pt x="289208" y="0"/>
                      <a:pt x="289274" y="0"/>
                    </a:cubicBezTo>
                    <a:cubicBezTo>
                      <a:pt x="448932" y="0"/>
                      <a:pt x="578358" y="129426"/>
                      <a:pt x="578358" y="289084"/>
                    </a:cubicBezTo>
                    <a:close/>
                  </a:path>
                </a:pathLst>
              </a:custGeom>
              <a:solidFill>
                <a:srgbClr val="FCB82E"/>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F2DD61C8-E3BB-4203-BA43-235FD97B7ACA}"/>
                  </a:ext>
                </a:extLst>
              </p:cNvPr>
              <p:cNvSpPr/>
              <p:nvPr/>
            </p:nvSpPr>
            <p:spPr>
              <a:xfrm>
                <a:off x="4719161" y="4566380"/>
                <a:ext cx="482917" cy="482917"/>
              </a:xfrm>
              <a:custGeom>
                <a:avLst/>
                <a:gdLst>
                  <a:gd name="connsiteX0" fmla="*/ 482918 w 482917"/>
                  <a:gd name="connsiteY0" fmla="*/ 241363 h 482917"/>
                  <a:gd name="connsiteX1" fmla="*/ 241554 w 482917"/>
                  <a:gd name="connsiteY1" fmla="*/ 482917 h 482917"/>
                  <a:gd name="connsiteX2" fmla="*/ 0 w 482917"/>
                  <a:gd name="connsiteY2" fmla="*/ 241554 h 482917"/>
                  <a:gd name="connsiteX3" fmla="*/ 241363 w 482917"/>
                  <a:gd name="connsiteY3" fmla="*/ 0 h 482917"/>
                  <a:gd name="connsiteX4" fmla="*/ 241554 w 482917"/>
                  <a:gd name="connsiteY4" fmla="*/ 0 h 482917"/>
                  <a:gd name="connsiteX5" fmla="*/ 482918 w 482917"/>
                  <a:gd name="connsiteY5" fmla="*/ 241363 h 48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2917" h="482917">
                    <a:moveTo>
                      <a:pt x="482918" y="241363"/>
                    </a:moveTo>
                    <a:cubicBezTo>
                      <a:pt x="482975" y="374713"/>
                      <a:pt x="374904" y="482860"/>
                      <a:pt x="241554" y="482917"/>
                    </a:cubicBezTo>
                    <a:cubicBezTo>
                      <a:pt x="108204" y="482975"/>
                      <a:pt x="57" y="374904"/>
                      <a:pt x="0" y="241554"/>
                    </a:cubicBezTo>
                    <a:cubicBezTo>
                      <a:pt x="-57" y="108204"/>
                      <a:pt x="108014" y="57"/>
                      <a:pt x="241363" y="0"/>
                    </a:cubicBezTo>
                    <a:cubicBezTo>
                      <a:pt x="241430" y="0"/>
                      <a:pt x="241487" y="0"/>
                      <a:pt x="241554" y="0"/>
                    </a:cubicBezTo>
                    <a:cubicBezTo>
                      <a:pt x="374837" y="57"/>
                      <a:pt x="482860" y="108080"/>
                      <a:pt x="482918" y="241363"/>
                    </a:cubicBezTo>
                    <a:close/>
                  </a:path>
                </a:pathLst>
              </a:custGeom>
              <a:solidFill>
                <a:srgbClr val="F58A28"/>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BEDF8397-9443-46AC-939D-DE30D3C2D41C}"/>
                  </a:ext>
                </a:extLst>
              </p:cNvPr>
              <p:cNvSpPr/>
              <p:nvPr/>
            </p:nvSpPr>
            <p:spPr>
              <a:xfrm>
                <a:off x="4766310" y="4566751"/>
                <a:ext cx="435769" cy="414537"/>
              </a:xfrm>
              <a:custGeom>
                <a:avLst/>
                <a:gdLst>
                  <a:gd name="connsiteX0" fmla="*/ 435769 w 435769"/>
                  <a:gd name="connsiteY0" fmla="*/ 240992 h 414537"/>
                  <a:gd name="connsiteX1" fmla="*/ 193843 w 435769"/>
                  <a:gd name="connsiteY1" fmla="*/ 0 h 414537"/>
                  <a:gd name="connsiteX2" fmla="*/ 0 w 435769"/>
                  <a:gd name="connsiteY2" fmla="*/ 98117 h 414537"/>
                  <a:gd name="connsiteX3" fmla="*/ 341424 w 435769"/>
                  <a:gd name="connsiteY3" fmla="*/ 103861 h 414537"/>
                  <a:gd name="connsiteX4" fmla="*/ 362522 w 435769"/>
                  <a:gd name="connsiteY4" fmla="*/ 414538 h 414537"/>
                  <a:gd name="connsiteX5" fmla="*/ 435769 w 435769"/>
                  <a:gd name="connsiteY5" fmla="*/ 240992 h 41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5769" h="414537">
                    <a:moveTo>
                      <a:pt x="435769" y="240992"/>
                    </a:moveTo>
                    <a:cubicBezTo>
                      <a:pt x="435512" y="107642"/>
                      <a:pt x="327203" y="-257"/>
                      <a:pt x="193843" y="0"/>
                    </a:cubicBezTo>
                    <a:cubicBezTo>
                      <a:pt x="117338" y="143"/>
                      <a:pt x="45425" y="36548"/>
                      <a:pt x="0" y="98117"/>
                    </a:cubicBezTo>
                    <a:cubicBezTo>
                      <a:pt x="95869" y="5420"/>
                      <a:pt x="248726" y="7992"/>
                      <a:pt x="341424" y="103861"/>
                    </a:cubicBezTo>
                    <a:cubicBezTo>
                      <a:pt x="423215" y="188443"/>
                      <a:pt x="432130" y="319669"/>
                      <a:pt x="362522" y="414538"/>
                    </a:cubicBezTo>
                    <a:cubicBezTo>
                      <a:pt x="409499" y="369047"/>
                      <a:pt x="435940" y="306391"/>
                      <a:pt x="435769" y="240992"/>
                    </a:cubicBezTo>
                    <a:close/>
                  </a:path>
                </a:pathLst>
              </a:custGeom>
              <a:solidFill>
                <a:srgbClr val="F05A28"/>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2D9C10CC-CB8E-4CDA-BCA9-4436570898D1}"/>
                  </a:ext>
                </a:extLst>
              </p:cNvPr>
              <p:cNvSpPr/>
              <p:nvPr/>
            </p:nvSpPr>
            <p:spPr>
              <a:xfrm>
                <a:off x="4825745" y="4640865"/>
                <a:ext cx="270018" cy="333755"/>
              </a:xfrm>
              <a:custGeom>
                <a:avLst/>
                <a:gdLst>
                  <a:gd name="connsiteX0" fmla="*/ 229362 w 270018"/>
                  <a:gd name="connsiteY0" fmla="*/ 146971 h 333755"/>
                  <a:gd name="connsiteX1" fmla="*/ 245936 w 270018"/>
                  <a:gd name="connsiteY1" fmla="*/ 99346 h 333755"/>
                  <a:gd name="connsiteX2" fmla="*/ 182785 w 270018"/>
                  <a:gd name="connsiteY2" fmla="*/ 39910 h 333755"/>
                  <a:gd name="connsiteX3" fmla="*/ 169831 w 270018"/>
                  <a:gd name="connsiteY3" fmla="*/ 39910 h 333755"/>
                  <a:gd name="connsiteX4" fmla="*/ 169831 w 270018"/>
                  <a:gd name="connsiteY4" fmla="*/ 0 h 333755"/>
                  <a:gd name="connsiteX5" fmla="*/ 136779 w 270018"/>
                  <a:gd name="connsiteY5" fmla="*/ 0 h 333755"/>
                  <a:gd name="connsiteX6" fmla="*/ 136779 w 270018"/>
                  <a:gd name="connsiteY6" fmla="*/ 39910 h 333755"/>
                  <a:gd name="connsiteX7" fmla="*/ 106871 w 270018"/>
                  <a:gd name="connsiteY7" fmla="*/ 39910 h 333755"/>
                  <a:gd name="connsiteX8" fmla="*/ 106871 w 270018"/>
                  <a:gd name="connsiteY8" fmla="*/ 0 h 333755"/>
                  <a:gd name="connsiteX9" fmla="*/ 73723 w 270018"/>
                  <a:gd name="connsiteY9" fmla="*/ 0 h 333755"/>
                  <a:gd name="connsiteX10" fmla="*/ 73723 w 270018"/>
                  <a:gd name="connsiteY10" fmla="*/ 39910 h 333755"/>
                  <a:gd name="connsiteX11" fmla="*/ 0 w 270018"/>
                  <a:gd name="connsiteY11" fmla="*/ 39910 h 333755"/>
                  <a:gd name="connsiteX12" fmla="*/ 0 w 270018"/>
                  <a:gd name="connsiteY12" fmla="*/ 74485 h 333755"/>
                  <a:gd name="connsiteX13" fmla="*/ 53435 w 270018"/>
                  <a:gd name="connsiteY13" fmla="*/ 74485 h 333755"/>
                  <a:gd name="connsiteX14" fmla="*/ 53435 w 270018"/>
                  <a:gd name="connsiteY14" fmla="*/ 255460 h 333755"/>
                  <a:gd name="connsiteX15" fmla="*/ 3429 w 270018"/>
                  <a:gd name="connsiteY15" fmla="*/ 255460 h 333755"/>
                  <a:gd name="connsiteX16" fmla="*/ 3429 w 270018"/>
                  <a:gd name="connsiteY16" fmla="*/ 292322 h 333755"/>
                  <a:gd name="connsiteX17" fmla="*/ 73438 w 270018"/>
                  <a:gd name="connsiteY17" fmla="*/ 292322 h 333755"/>
                  <a:gd name="connsiteX18" fmla="*/ 73438 w 270018"/>
                  <a:gd name="connsiteY18" fmla="*/ 333756 h 333755"/>
                  <a:gd name="connsiteX19" fmla="*/ 106585 w 270018"/>
                  <a:gd name="connsiteY19" fmla="*/ 333756 h 333755"/>
                  <a:gd name="connsiteX20" fmla="*/ 106585 w 270018"/>
                  <a:gd name="connsiteY20" fmla="*/ 292132 h 333755"/>
                  <a:gd name="connsiteX21" fmla="*/ 136779 w 270018"/>
                  <a:gd name="connsiteY21" fmla="*/ 292132 h 333755"/>
                  <a:gd name="connsiteX22" fmla="*/ 136779 w 270018"/>
                  <a:gd name="connsiteY22" fmla="*/ 333565 h 333755"/>
                  <a:gd name="connsiteX23" fmla="*/ 169926 w 270018"/>
                  <a:gd name="connsiteY23" fmla="*/ 333565 h 333755"/>
                  <a:gd name="connsiteX24" fmla="*/ 169926 w 270018"/>
                  <a:gd name="connsiteY24" fmla="*/ 292132 h 333755"/>
                  <a:gd name="connsiteX25" fmla="*/ 269367 w 270018"/>
                  <a:gd name="connsiteY25" fmla="*/ 224409 h 333755"/>
                  <a:gd name="connsiteX26" fmla="*/ 229362 w 270018"/>
                  <a:gd name="connsiteY26" fmla="*/ 146971 h 333755"/>
                  <a:gd name="connsiteX27" fmla="*/ 106775 w 270018"/>
                  <a:gd name="connsiteY27" fmla="*/ 76200 h 333755"/>
                  <a:gd name="connsiteX28" fmla="*/ 146304 w 270018"/>
                  <a:gd name="connsiteY28" fmla="*/ 76200 h 333755"/>
                  <a:gd name="connsiteX29" fmla="*/ 186118 w 270018"/>
                  <a:gd name="connsiteY29" fmla="*/ 108585 h 333755"/>
                  <a:gd name="connsiteX30" fmla="*/ 159829 w 270018"/>
                  <a:gd name="connsiteY30" fmla="*/ 140970 h 333755"/>
                  <a:gd name="connsiteX31" fmla="*/ 106394 w 270018"/>
                  <a:gd name="connsiteY31" fmla="*/ 140970 h 333755"/>
                  <a:gd name="connsiteX32" fmla="*/ 180308 w 270018"/>
                  <a:gd name="connsiteY32" fmla="*/ 259080 h 333755"/>
                  <a:gd name="connsiteX33" fmla="*/ 106775 w 270018"/>
                  <a:gd name="connsiteY33" fmla="*/ 259080 h 333755"/>
                  <a:gd name="connsiteX34" fmla="*/ 106775 w 270018"/>
                  <a:gd name="connsiteY34" fmla="*/ 177832 h 333755"/>
                  <a:gd name="connsiteX35" fmla="*/ 161639 w 270018"/>
                  <a:gd name="connsiteY35" fmla="*/ 177832 h 333755"/>
                  <a:gd name="connsiteX36" fmla="*/ 216599 w 270018"/>
                  <a:gd name="connsiteY36" fmla="*/ 218408 h 333755"/>
                  <a:gd name="connsiteX37" fmla="*/ 181194 w 270018"/>
                  <a:gd name="connsiteY37" fmla="*/ 259032 h 333755"/>
                  <a:gd name="connsiteX38" fmla="*/ 180308 w 270018"/>
                  <a:gd name="connsiteY38" fmla="*/ 259080 h 333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0018" h="333755">
                    <a:moveTo>
                      <a:pt x="229362" y="146971"/>
                    </a:moveTo>
                    <a:cubicBezTo>
                      <a:pt x="229362" y="146971"/>
                      <a:pt x="246221" y="140208"/>
                      <a:pt x="245936" y="99346"/>
                    </a:cubicBezTo>
                    <a:cubicBezTo>
                      <a:pt x="245936" y="36957"/>
                      <a:pt x="182785" y="39910"/>
                      <a:pt x="182785" y="39910"/>
                    </a:cubicBezTo>
                    <a:lnTo>
                      <a:pt x="169831" y="39910"/>
                    </a:lnTo>
                    <a:lnTo>
                      <a:pt x="169831" y="0"/>
                    </a:lnTo>
                    <a:lnTo>
                      <a:pt x="136779" y="0"/>
                    </a:lnTo>
                    <a:lnTo>
                      <a:pt x="136779" y="39910"/>
                    </a:lnTo>
                    <a:lnTo>
                      <a:pt x="106871" y="39910"/>
                    </a:lnTo>
                    <a:lnTo>
                      <a:pt x="106871" y="0"/>
                    </a:lnTo>
                    <a:lnTo>
                      <a:pt x="73723" y="0"/>
                    </a:lnTo>
                    <a:lnTo>
                      <a:pt x="73723" y="39910"/>
                    </a:lnTo>
                    <a:lnTo>
                      <a:pt x="0" y="39910"/>
                    </a:lnTo>
                    <a:lnTo>
                      <a:pt x="0" y="74485"/>
                    </a:lnTo>
                    <a:lnTo>
                      <a:pt x="53435" y="74485"/>
                    </a:lnTo>
                    <a:lnTo>
                      <a:pt x="53435" y="255460"/>
                    </a:lnTo>
                    <a:lnTo>
                      <a:pt x="3429" y="255460"/>
                    </a:lnTo>
                    <a:lnTo>
                      <a:pt x="3429" y="292322"/>
                    </a:lnTo>
                    <a:lnTo>
                      <a:pt x="73438" y="292322"/>
                    </a:lnTo>
                    <a:lnTo>
                      <a:pt x="73438" y="333756"/>
                    </a:lnTo>
                    <a:lnTo>
                      <a:pt x="106585" y="333756"/>
                    </a:lnTo>
                    <a:lnTo>
                      <a:pt x="106585" y="292132"/>
                    </a:lnTo>
                    <a:lnTo>
                      <a:pt x="136779" y="292132"/>
                    </a:lnTo>
                    <a:lnTo>
                      <a:pt x="136779" y="333565"/>
                    </a:lnTo>
                    <a:lnTo>
                      <a:pt x="169926" y="333565"/>
                    </a:lnTo>
                    <a:lnTo>
                      <a:pt x="169926" y="292132"/>
                    </a:lnTo>
                    <a:cubicBezTo>
                      <a:pt x="207550" y="292132"/>
                      <a:pt x="262700" y="286131"/>
                      <a:pt x="269367" y="224409"/>
                    </a:cubicBezTo>
                    <a:cubicBezTo>
                      <a:pt x="276034" y="162687"/>
                      <a:pt x="229362" y="146971"/>
                      <a:pt x="229362" y="146971"/>
                    </a:cubicBezTo>
                    <a:close/>
                    <a:moveTo>
                      <a:pt x="106775" y="76200"/>
                    </a:moveTo>
                    <a:lnTo>
                      <a:pt x="146304" y="76200"/>
                    </a:lnTo>
                    <a:cubicBezTo>
                      <a:pt x="146304" y="76200"/>
                      <a:pt x="186118" y="70580"/>
                      <a:pt x="186118" y="108585"/>
                    </a:cubicBezTo>
                    <a:cubicBezTo>
                      <a:pt x="186118" y="140208"/>
                      <a:pt x="159829" y="140970"/>
                      <a:pt x="159829" y="140970"/>
                    </a:cubicBezTo>
                    <a:lnTo>
                      <a:pt x="106394" y="140970"/>
                    </a:lnTo>
                    <a:close/>
                    <a:moveTo>
                      <a:pt x="180308" y="259080"/>
                    </a:moveTo>
                    <a:lnTo>
                      <a:pt x="106775" y="259080"/>
                    </a:lnTo>
                    <a:lnTo>
                      <a:pt x="106775" y="177832"/>
                    </a:lnTo>
                    <a:lnTo>
                      <a:pt x="161639" y="177832"/>
                    </a:lnTo>
                    <a:cubicBezTo>
                      <a:pt x="161639" y="177832"/>
                      <a:pt x="216599" y="173926"/>
                      <a:pt x="216599" y="218408"/>
                    </a:cubicBezTo>
                    <a:cubicBezTo>
                      <a:pt x="218037" y="239401"/>
                      <a:pt x="202187" y="257585"/>
                      <a:pt x="181194" y="259032"/>
                    </a:cubicBezTo>
                    <a:cubicBezTo>
                      <a:pt x="180899" y="259051"/>
                      <a:pt x="180604" y="259070"/>
                      <a:pt x="180308" y="259080"/>
                    </a:cubicBezTo>
                    <a:close/>
                  </a:path>
                </a:pathLst>
              </a:custGeom>
              <a:solidFill>
                <a:srgbClr val="FDFADB"/>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F8F85989-9147-44BF-979D-5483446188C8}"/>
                  </a:ext>
                </a:extLst>
              </p:cNvPr>
              <p:cNvSpPr/>
              <p:nvPr/>
            </p:nvSpPr>
            <p:spPr>
              <a:xfrm rot="-1174801">
                <a:off x="4646649" y="1735979"/>
                <a:ext cx="468248" cy="570356"/>
              </a:xfrm>
              <a:custGeom>
                <a:avLst/>
                <a:gdLst>
                  <a:gd name="connsiteX0" fmla="*/ 0 w 468248"/>
                  <a:gd name="connsiteY0" fmla="*/ 0 h 570356"/>
                  <a:gd name="connsiteX1" fmla="*/ 468249 w 468248"/>
                  <a:gd name="connsiteY1" fmla="*/ 0 h 570356"/>
                  <a:gd name="connsiteX2" fmla="*/ 468249 w 468248"/>
                  <a:gd name="connsiteY2" fmla="*/ 570357 h 570356"/>
                  <a:gd name="connsiteX3" fmla="*/ 0 w 468248"/>
                  <a:gd name="connsiteY3" fmla="*/ 570357 h 570356"/>
                </a:gdLst>
                <a:ahLst/>
                <a:cxnLst>
                  <a:cxn ang="0">
                    <a:pos x="connsiteX0" y="connsiteY0"/>
                  </a:cxn>
                  <a:cxn ang="0">
                    <a:pos x="connsiteX1" y="connsiteY1"/>
                  </a:cxn>
                  <a:cxn ang="0">
                    <a:pos x="connsiteX2" y="connsiteY2"/>
                  </a:cxn>
                  <a:cxn ang="0">
                    <a:pos x="connsiteX3" y="connsiteY3"/>
                  </a:cxn>
                </a:cxnLst>
                <a:rect l="l" t="t" r="r" b="b"/>
                <a:pathLst>
                  <a:path w="468248" h="570356">
                    <a:moveTo>
                      <a:pt x="0" y="0"/>
                    </a:moveTo>
                    <a:lnTo>
                      <a:pt x="468249" y="0"/>
                    </a:lnTo>
                    <a:lnTo>
                      <a:pt x="468249" y="570357"/>
                    </a:lnTo>
                    <a:lnTo>
                      <a:pt x="0" y="570357"/>
                    </a:lnTo>
                    <a:close/>
                  </a:path>
                </a:pathLst>
              </a:custGeom>
              <a:solidFill>
                <a:srgbClr val="E2D1A2"/>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FBCEE365-57A5-43FD-9068-1AFD8B5FF6B7}"/>
                  </a:ext>
                </a:extLst>
              </p:cNvPr>
              <p:cNvSpPr/>
              <p:nvPr/>
            </p:nvSpPr>
            <p:spPr>
              <a:xfrm rot="-5373600">
                <a:off x="4726235" y="1694248"/>
                <a:ext cx="570357" cy="468249"/>
              </a:xfrm>
              <a:custGeom>
                <a:avLst/>
                <a:gdLst>
                  <a:gd name="connsiteX0" fmla="*/ 0 w 570357"/>
                  <a:gd name="connsiteY0" fmla="*/ 0 h 468249"/>
                  <a:gd name="connsiteX1" fmla="*/ 570357 w 570357"/>
                  <a:gd name="connsiteY1" fmla="*/ 0 h 468249"/>
                  <a:gd name="connsiteX2" fmla="*/ 570357 w 570357"/>
                  <a:gd name="connsiteY2" fmla="*/ 468249 h 468249"/>
                  <a:gd name="connsiteX3" fmla="*/ 0 w 570357"/>
                  <a:gd name="connsiteY3" fmla="*/ 468249 h 468249"/>
                </a:gdLst>
                <a:ahLst/>
                <a:cxnLst>
                  <a:cxn ang="0">
                    <a:pos x="connsiteX0" y="connsiteY0"/>
                  </a:cxn>
                  <a:cxn ang="0">
                    <a:pos x="connsiteX1" y="connsiteY1"/>
                  </a:cxn>
                  <a:cxn ang="0">
                    <a:pos x="connsiteX2" y="connsiteY2"/>
                  </a:cxn>
                  <a:cxn ang="0">
                    <a:pos x="connsiteX3" y="connsiteY3"/>
                  </a:cxn>
                </a:cxnLst>
                <a:rect l="l" t="t" r="r" b="b"/>
                <a:pathLst>
                  <a:path w="570357" h="468249">
                    <a:moveTo>
                      <a:pt x="0" y="0"/>
                    </a:moveTo>
                    <a:lnTo>
                      <a:pt x="570357" y="0"/>
                    </a:lnTo>
                    <a:lnTo>
                      <a:pt x="570357" y="468249"/>
                    </a:lnTo>
                    <a:lnTo>
                      <a:pt x="0" y="468249"/>
                    </a:lnTo>
                    <a:close/>
                  </a:path>
                </a:pathLst>
              </a:custGeom>
              <a:solidFill>
                <a:srgbClr val="F3EAC7"/>
              </a:solid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6233246A-8A4C-47EA-B1BE-57CFBD614141}"/>
                  </a:ext>
                </a:extLst>
              </p:cNvPr>
              <p:cNvSpPr/>
              <p:nvPr/>
            </p:nvSpPr>
            <p:spPr>
              <a:xfrm>
                <a:off x="5290801" y="2172411"/>
                <a:ext cx="203668" cy="203504"/>
              </a:xfrm>
              <a:custGeom>
                <a:avLst/>
                <a:gdLst>
                  <a:gd name="connsiteX0" fmla="*/ 176548 w 203668"/>
                  <a:gd name="connsiteY0" fmla="*/ 203504 h 203504"/>
                  <a:gd name="connsiteX1" fmla="*/ 157498 w 203668"/>
                  <a:gd name="connsiteY1" fmla="*/ 195503 h 203504"/>
                  <a:gd name="connsiteX2" fmla="*/ 8051 w 203668"/>
                  <a:gd name="connsiteY2" fmla="*/ 46913 h 203504"/>
                  <a:gd name="connsiteX3" fmla="*/ 8051 w 203668"/>
                  <a:gd name="connsiteY3" fmla="*/ 8051 h 203504"/>
                  <a:gd name="connsiteX4" fmla="*/ 46913 w 203668"/>
                  <a:gd name="connsiteY4" fmla="*/ 8051 h 203504"/>
                  <a:gd name="connsiteX5" fmla="*/ 195598 w 203668"/>
                  <a:gd name="connsiteY5" fmla="*/ 156641 h 203504"/>
                  <a:gd name="connsiteX6" fmla="*/ 195665 w 203668"/>
                  <a:gd name="connsiteY6" fmla="*/ 195436 h 203504"/>
                  <a:gd name="connsiteX7" fmla="*/ 176548 w 203668"/>
                  <a:gd name="connsiteY7" fmla="*/ 203504 h 20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668" h="203504">
                    <a:moveTo>
                      <a:pt x="176548" y="203504"/>
                    </a:moveTo>
                    <a:cubicBezTo>
                      <a:pt x="169405" y="203409"/>
                      <a:pt x="162566" y="200542"/>
                      <a:pt x="157498" y="195503"/>
                    </a:cubicBezTo>
                    <a:lnTo>
                      <a:pt x="8051" y="46913"/>
                    </a:lnTo>
                    <a:cubicBezTo>
                      <a:pt x="-2684" y="36178"/>
                      <a:pt x="-2684" y="18786"/>
                      <a:pt x="8051" y="8051"/>
                    </a:cubicBezTo>
                    <a:cubicBezTo>
                      <a:pt x="18786" y="-2684"/>
                      <a:pt x="36178" y="-2684"/>
                      <a:pt x="46913" y="8051"/>
                    </a:cubicBezTo>
                    <a:lnTo>
                      <a:pt x="195598" y="156641"/>
                    </a:lnTo>
                    <a:cubicBezTo>
                      <a:pt x="206333" y="167338"/>
                      <a:pt x="206362" y="184702"/>
                      <a:pt x="195665" y="195436"/>
                    </a:cubicBezTo>
                    <a:cubicBezTo>
                      <a:pt x="190598" y="200523"/>
                      <a:pt x="183730" y="203418"/>
                      <a:pt x="176548" y="203504"/>
                    </a:cubicBezTo>
                    <a:close/>
                  </a:path>
                </a:pathLst>
              </a:custGeom>
              <a:solidFill>
                <a:srgbClr val="FAB217"/>
              </a:solid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35D1C3FF-34EF-46A4-826C-BE8DF247A8D0}"/>
                  </a:ext>
                </a:extLst>
              </p:cNvPr>
              <p:cNvSpPr/>
              <p:nvPr/>
            </p:nvSpPr>
            <p:spPr>
              <a:xfrm>
                <a:off x="5378943" y="2256795"/>
                <a:ext cx="260918" cy="260943"/>
              </a:xfrm>
              <a:custGeom>
                <a:avLst/>
                <a:gdLst>
                  <a:gd name="connsiteX0" fmla="*/ 245474 w 260918"/>
                  <a:gd name="connsiteY0" fmla="*/ 170746 h 260943"/>
                  <a:gd name="connsiteX1" fmla="*/ 245474 w 260918"/>
                  <a:gd name="connsiteY1" fmla="*/ 245422 h 260943"/>
                  <a:gd name="connsiteX2" fmla="*/ 245474 w 260918"/>
                  <a:gd name="connsiteY2" fmla="*/ 245422 h 260943"/>
                  <a:gd name="connsiteX3" fmla="*/ 170979 w 260918"/>
                  <a:gd name="connsiteY3" fmla="*/ 245603 h 260943"/>
                  <a:gd name="connsiteX4" fmla="*/ 170798 w 260918"/>
                  <a:gd name="connsiteY4" fmla="*/ 245422 h 260943"/>
                  <a:gd name="connsiteX5" fmla="*/ 15445 w 260918"/>
                  <a:gd name="connsiteY5" fmla="*/ 90165 h 260943"/>
                  <a:gd name="connsiteX6" fmla="*/ 15445 w 260918"/>
                  <a:gd name="connsiteY6" fmla="*/ 15489 h 260943"/>
                  <a:gd name="connsiteX7" fmla="*/ 15445 w 260918"/>
                  <a:gd name="connsiteY7" fmla="*/ 15489 h 260943"/>
                  <a:gd name="connsiteX8" fmla="*/ 90207 w 260918"/>
                  <a:gd name="connsiteY8" fmla="*/ 15479 h 260943"/>
                  <a:gd name="connsiteX9" fmla="*/ 90216 w 260918"/>
                  <a:gd name="connsiteY9" fmla="*/ 15489 h 260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918" h="260943">
                    <a:moveTo>
                      <a:pt x="245474" y="170746"/>
                    </a:moveTo>
                    <a:cubicBezTo>
                      <a:pt x="266067" y="191378"/>
                      <a:pt x="266067" y="224791"/>
                      <a:pt x="245474" y="245422"/>
                    </a:cubicBezTo>
                    <a:lnTo>
                      <a:pt x="245474" y="245422"/>
                    </a:lnTo>
                    <a:cubicBezTo>
                      <a:pt x="224957" y="266044"/>
                      <a:pt x="191600" y="266130"/>
                      <a:pt x="170979" y="245603"/>
                    </a:cubicBezTo>
                    <a:cubicBezTo>
                      <a:pt x="170921" y="245546"/>
                      <a:pt x="170855" y="245479"/>
                      <a:pt x="170798" y="245422"/>
                    </a:cubicBezTo>
                    <a:lnTo>
                      <a:pt x="15445" y="90165"/>
                    </a:lnTo>
                    <a:cubicBezTo>
                      <a:pt x="-5148" y="69534"/>
                      <a:pt x="-5148" y="36120"/>
                      <a:pt x="15445" y="15489"/>
                    </a:cubicBezTo>
                    <a:lnTo>
                      <a:pt x="15445" y="15489"/>
                    </a:lnTo>
                    <a:cubicBezTo>
                      <a:pt x="36086" y="-5161"/>
                      <a:pt x="69556" y="-5161"/>
                      <a:pt x="90207" y="15479"/>
                    </a:cubicBezTo>
                    <a:cubicBezTo>
                      <a:pt x="90207" y="15479"/>
                      <a:pt x="90216" y="15489"/>
                      <a:pt x="90216" y="15489"/>
                    </a:cubicBezTo>
                    <a:close/>
                  </a:path>
                </a:pathLst>
              </a:custGeom>
              <a:solidFill>
                <a:srgbClr val="F3EAC7"/>
              </a:solid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E11C6A55-80DF-41D0-9FFC-F4A2B013216C}"/>
                  </a:ext>
                </a:extLst>
              </p:cNvPr>
              <p:cNvSpPr/>
              <p:nvPr/>
            </p:nvSpPr>
            <p:spPr>
              <a:xfrm>
                <a:off x="4941284" y="1703164"/>
                <a:ext cx="119443" cy="119443"/>
              </a:xfrm>
              <a:custGeom>
                <a:avLst/>
                <a:gdLst>
                  <a:gd name="connsiteX0" fmla="*/ 119443 w 119443"/>
                  <a:gd name="connsiteY0" fmla="*/ 59722 h 119443"/>
                  <a:gd name="connsiteX1" fmla="*/ 59722 w 119443"/>
                  <a:gd name="connsiteY1" fmla="*/ 119443 h 119443"/>
                  <a:gd name="connsiteX2" fmla="*/ 0 w 119443"/>
                  <a:gd name="connsiteY2" fmla="*/ 59721 h 119443"/>
                  <a:gd name="connsiteX3" fmla="*/ 59341 w 119443"/>
                  <a:gd name="connsiteY3" fmla="*/ 1 h 119443"/>
                  <a:gd name="connsiteX4" fmla="*/ 119443 w 119443"/>
                  <a:gd name="connsiteY4" fmla="*/ 59531 h 119443"/>
                  <a:gd name="connsiteX5" fmla="*/ 119443 w 119443"/>
                  <a:gd name="connsiteY5" fmla="*/ 59722 h 11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443" h="119443">
                    <a:moveTo>
                      <a:pt x="119443" y="59722"/>
                    </a:moveTo>
                    <a:cubicBezTo>
                      <a:pt x="119443" y="92706"/>
                      <a:pt x="92707" y="119443"/>
                      <a:pt x="59722" y="119443"/>
                    </a:cubicBezTo>
                    <a:cubicBezTo>
                      <a:pt x="26737" y="119442"/>
                      <a:pt x="0" y="92704"/>
                      <a:pt x="0" y="59721"/>
                    </a:cubicBezTo>
                    <a:cubicBezTo>
                      <a:pt x="0" y="26886"/>
                      <a:pt x="26508" y="210"/>
                      <a:pt x="59341" y="1"/>
                    </a:cubicBezTo>
                    <a:cubicBezTo>
                      <a:pt x="92373" y="-157"/>
                      <a:pt x="119282" y="26495"/>
                      <a:pt x="119443" y="59531"/>
                    </a:cubicBezTo>
                    <a:cubicBezTo>
                      <a:pt x="119443" y="59595"/>
                      <a:pt x="119443" y="59659"/>
                      <a:pt x="119443" y="59722"/>
                    </a:cubicBezTo>
                    <a:close/>
                  </a:path>
                </a:pathLst>
              </a:custGeom>
              <a:solidFill>
                <a:srgbClr val="3C2A34"/>
              </a:solid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05F79330-3F51-4F66-837E-1E082EE287C8}"/>
                  </a:ext>
                </a:extLst>
              </p:cNvPr>
              <p:cNvSpPr/>
              <p:nvPr/>
            </p:nvSpPr>
            <p:spPr>
              <a:xfrm>
                <a:off x="4892516" y="1818512"/>
                <a:ext cx="216217" cy="152495"/>
              </a:xfrm>
              <a:custGeom>
                <a:avLst/>
                <a:gdLst>
                  <a:gd name="connsiteX0" fmla="*/ 146209 w 216217"/>
                  <a:gd name="connsiteY0" fmla="*/ 0 h 152495"/>
                  <a:gd name="connsiteX1" fmla="*/ 70009 w 216217"/>
                  <a:gd name="connsiteY1" fmla="*/ 0 h 152495"/>
                  <a:gd name="connsiteX2" fmla="*/ 0 w 216217"/>
                  <a:gd name="connsiteY2" fmla="*/ 70104 h 152495"/>
                  <a:gd name="connsiteX3" fmla="*/ 0 w 216217"/>
                  <a:gd name="connsiteY3" fmla="*/ 152495 h 152495"/>
                  <a:gd name="connsiteX4" fmla="*/ 216218 w 216217"/>
                  <a:gd name="connsiteY4" fmla="*/ 152495 h 152495"/>
                  <a:gd name="connsiteX5" fmla="*/ 216218 w 216217"/>
                  <a:gd name="connsiteY5" fmla="*/ 70104 h 152495"/>
                  <a:gd name="connsiteX6" fmla="*/ 146209 w 216217"/>
                  <a:gd name="connsiteY6" fmla="*/ 0 h 1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217" h="152495">
                    <a:moveTo>
                      <a:pt x="146209" y="0"/>
                    </a:moveTo>
                    <a:lnTo>
                      <a:pt x="70009" y="0"/>
                    </a:lnTo>
                    <a:cubicBezTo>
                      <a:pt x="31328" y="52"/>
                      <a:pt x="0" y="31424"/>
                      <a:pt x="0" y="70104"/>
                    </a:cubicBezTo>
                    <a:lnTo>
                      <a:pt x="0" y="152495"/>
                    </a:lnTo>
                    <a:lnTo>
                      <a:pt x="216218" y="152495"/>
                    </a:lnTo>
                    <a:lnTo>
                      <a:pt x="216218" y="70104"/>
                    </a:lnTo>
                    <a:cubicBezTo>
                      <a:pt x="216218" y="31424"/>
                      <a:pt x="184890" y="52"/>
                      <a:pt x="146209" y="0"/>
                    </a:cubicBezTo>
                    <a:close/>
                  </a:path>
                </a:pathLst>
              </a:custGeom>
              <a:solidFill>
                <a:srgbClr val="3C2A34"/>
              </a:solid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E033DD1F-4DDC-4BFE-9D4B-CE92AB5BA6F3}"/>
                  </a:ext>
                </a:extLst>
              </p:cNvPr>
              <p:cNvSpPr/>
              <p:nvPr/>
            </p:nvSpPr>
            <p:spPr>
              <a:xfrm>
                <a:off x="4834318" y="2067401"/>
                <a:ext cx="339470" cy="25145"/>
              </a:xfrm>
              <a:custGeom>
                <a:avLst/>
                <a:gdLst>
                  <a:gd name="connsiteX0" fmla="*/ 338995 w 339470"/>
                  <a:gd name="connsiteY0" fmla="*/ 12573 h 25145"/>
                  <a:gd name="connsiteX1" fmla="*/ 326422 w 339470"/>
                  <a:gd name="connsiteY1" fmla="*/ 25146 h 25145"/>
                  <a:gd name="connsiteX2" fmla="*/ 12573 w 339470"/>
                  <a:gd name="connsiteY2" fmla="*/ 25146 h 25145"/>
                  <a:gd name="connsiteX3" fmla="*/ 0 w 339470"/>
                  <a:gd name="connsiteY3" fmla="*/ 12573 h 25145"/>
                  <a:gd name="connsiteX4" fmla="*/ 0 w 339470"/>
                  <a:gd name="connsiteY4" fmla="*/ 12573 h 25145"/>
                  <a:gd name="connsiteX5" fmla="*/ 12573 w 339470"/>
                  <a:gd name="connsiteY5" fmla="*/ 0 h 25145"/>
                  <a:gd name="connsiteX6" fmla="*/ 326898 w 339470"/>
                  <a:gd name="connsiteY6" fmla="*/ 0 h 25145"/>
                  <a:gd name="connsiteX7" fmla="*/ 339471 w 339470"/>
                  <a:gd name="connsiteY7" fmla="*/ 12573 h 25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470" h="25145">
                    <a:moveTo>
                      <a:pt x="338995" y="12573"/>
                    </a:moveTo>
                    <a:cubicBezTo>
                      <a:pt x="338995" y="19517"/>
                      <a:pt x="333365" y="25146"/>
                      <a:pt x="326422" y="25146"/>
                    </a:cubicBezTo>
                    <a:lnTo>
                      <a:pt x="12573" y="25146"/>
                    </a:lnTo>
                    <a:cubicBezTo>
                      <a:pt x="5629" y="25146"/>
                      <a:pt x="0" y="19517"/>
                      <a:pt x="0" y="12573"/>
                    </a:cubicBezTo>
                    <a:lnTo>
                      <a:pt x="0" y="12573"/>
                    </a:lnTo>
                    <a:cubicBezTo>
                      <a:pt x="0" y="5629"/>
                      <a:pt x="5629" y="0"/>
                      <a:pt x="12573" y="0"/>
                    </a:cubicBezTo>
                    <a:lnTo>
                      <a:pt x="326898" y="0"/>
                    </a:lnTo>
                    <a:cubicBezTo>
                      <a:pt x="333842" y="0"/>
                      <a:pt x="339471" y="5629"/>
                      <a:pt x="339471" y="12573"/>
                    </a:cubicBezTo>
                    <a:close/>
                  </a:path>
                </a:pathLst>
              </a:custGeom>
              <a:solidFill>
                <a:srgbClr val="3C2A34"/>
              </a:solid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AEFF354B-F0F0-4C6B-BCB7-30DF8BCC7024}"/>
                  </a:ext>
                </a:extLst>
              </p:cNvPr>
              <p:cNvSpPr/>
              <p:nvPr/>
            </p:nvSpPr>
            <p:spPr>
              <a:xfrm>
                <a:off x="4834318" y="2008536"/>
                <a:ext cx="339470" cy="25145"/>
              </a:xfrm>
              <a:custGeom>
                <a:avLst/>
                <a:gdLst>
                  <a:gd name="connsiteX0" fmla="*/ 338995 w 339470"/>
                  <a:gd name="connsiteY0" fmla="*/ 12573 h 25145"/>
                  <a:gd name="connsiteX1" fmla="*/ 326422 w 339470"/>
                  <a:gd name="connsiteY1" fmla="*/ 25146 h 25145"/>
                  <a:gd name="connsiteX2" fmla="*/ 12573 w 339470"/>
                  <a:gd name="connsiteY2" fmla="*/ 25146 h 25145"/>
                  <a:gd name="connsiteX3" fmla="*/ 0 w 339470"/>
                  <a:gd name="connsiteY3" fmla="*/ 12573 h 25145"/>
                  <a:gd name="connsiteX4" fmla="*/ 0 w 339470"/>
                  <a:gd name="connsiteY4" fmla="*/ 12573 h 25145"/>
                  <a:gd name="connsiteX5" fmla="*/ 12573 w 339470"/>
                  <a:gd name="connsiteY5" fmla="*/ 0 h 25145"/>
                  <a:gd name="connsiteX6" fmla="*/ 326898 w 339470"/>
                  <a:gd name="connsiteY6" fmla="*/ 0 h 25145"/>
                  <a:gd name="connsiteX7" fmla="*/ 339471 w 339470"/>
                  <a:gd name="connsiteY7" fmla="*/ 12573 h 25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470" h="25145">
                    <a:moveTo>
                      <a:pt x="338995" y="12573"/>
                    </a:moveTo>
                    <a:cubicBezTo>
                      <a:pt x="338995" y="19517"/>
                      <a:pt x="333365" y="25146"/>
                      <a:pt x="326422" y="25146"/>
                    </a:cubicBezTo>
                    <a:lnTo>
                      <a:pt x="12573" y="25146"/>
                    </a:lnTo>
                    <a:cubicBezTo>
                      <a:pt x="5629" y="25146"/>
                      <a:pt x="0" y="19517"/>
                      <a:pt x="0" y="12573"/>
                    </a:cubicBezTo>
                    <a:lnTo>
                      <a:pt x="0" y="12573"/>
                    </a:lnTo>
                    <a:cubicBezTo>
                      <a:pt x="0" y="5629"/>
                      <a:pt x="5629" y="0"/>
                      <a:pt x="12573" y="0"/>
                    </a:cubicBezTo>
                    <a:lnTo>
                      <a:pt x="326898" y="0"/>
                    </a:lnTo>
                    <a:cubicBezTo>
                      <a:pt x="333842" y="0"/>
                      <a:pt x="339471" y="5629"/>
                      <a:pt x="339471" y="12573"/>
                    </a:cubicBezTo>
                    <a:close/>
                  </a:path>
                </a:pathLst>
              </a:custGeom>
              <a:solidFill>
                <a:srgbClr val="3C2A34"/>
              </a:solid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9DC648D9-93E3-4498-9655-33FD0648BE89}"/>
                  </a:ext>
                </a:extLst>
              </p:cNvPr>
              <p:cNvSpPr/>
              <p:nvPr/>
            </p:nvSpPr>
            <p:spPr>
              <a:xfrm>
                <a:off x="4834318" y="2126932"/>
                <a:ext cx="339470" cy="25241"/>
              </a:xfrm>
              <a:custGeom>
                <a:avLst/>
                <a:gdLst>
                  <a:gd name="connsiteX0" fmla="*/ 338995 w 339470"/>
                  <a:gd name="connsiteY0" fmla="*/ 12573 h 25241"/>
                  <a:gd name="connsiteX1" fmla="*/ 326422 w 339470"/>
                  <a:gd name="connsiteY1" fmla="*/ 25241 h 25241"/>
                  <a:gd name="connsiteX2" fmla="*/ 12573 w 339470"/>
                  <a:gd name="connsiteY2" fmla="*/ 25241 h 25241"/>
                  <a:gd name="connsiteX3" fmla="*/ 0 w 339470"/>
                  <a:gd name="connsiteY3" fmla="*/ 12573 h 25241"/>
                  <a:gd name="connsiteX4" fmla="*/ 0 w 339470"/>
                  <a:gd name="connsiteY4" fmla="*/ 12573 h 25241"/>
                  <a:gd name="connsiteX5" fmla="*/ 12573 w 339470"/>
                  <a:gd name="connsiteY5" fmla="*/ 0 h 25241"/>
                  <a:gd name="connsiteX6" fmla="*/ 326898 w 339470"/>
                  <a:gd name="connsiteY6" fmla="*/ 0 h 25241"/>
                  <a:gd name="connsiteX7" fmla="*/ 339471 w 339470"/>
                  <a:gd name="connsiteY7" fmla="*/ 12573 h 2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470" h="25241">
                    <a:moveTo>
                      <a:pt x="338995" y="12573"/>
                    </a:moveTo>
                    <a:cubicBezTo>
                      <a:pt x="338995" y="19536"/>
                      <a:pt x="333385" y="25194"/>
                      <a:pt x="326422" y="25241"/>
                    </a:cubicBezTo>
                    <a:lnTo>
                      <a:pt x="12573" y="25241"/>
                    </a:lnTo>
                    <a:cubicBezTo>
                      <a:pt x="5610" y="25194"/>
                      <a:pt x="0" y="19536"/>
                      <a:pt x="0" y="12573"/>
                    </a:cubicBezTo>
                    <a:lnTo>
                      <a:pt x="0" y="12573"/>
                    </a:lnTo>
                    <a:cubicBezTo>
                      <a:pt x="0" y="5629"/>
                      <a:pt x="5629" y="0"/>
                      <a:pt x="12573" y="0"/>
                    </a:cubicBezTo>
                    <a:lnTo>
                      <a:pt x="326898" y="0"/>
                    </a:lnTo>
                    <a:cubicBezTo>
                      <a:pt x="333842" y="0"/>
                      <a:pt x="339471" y="5629"/>
                      <a:pt x="339471" y="12573"/>
                    </a:cubicBezTo>
                    <a:close/>
                  </a:path>
                </a:pathLst>
              </a:custGeom>
              <a:solidFill>
                <a:srgbClr val="3C2A34"/>
              </a:solid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1E96DFEB-2114-44D3-A67C-7F8FAA2DF62A}"/>
                  </a:ext>
                </a:extLst>
              </p:cNvPr>
              <p:cNvSpPr/>
              <p:nvPr/>
            </p:nvSpPr>
            <p:spPr>
              <a:xfrm>
                <a:off x="4914052" y="1795176"/>
                <a:ext cx="496633" cy="496634"/>
              </a:xfrm>
              <a:custGeom>
                <a:avLst/>
                <a:gdLst>
                  <a:gd name="connsiteX0" fmla="*/ 248498 w 496633"/>
                  <a:gd name="connsiteY0" fmla="*/ 496634 h 496634"/>
                  <a:gd name="connsiteX1" fmla="*/ 0 w 496633"/>
                  <a:gd name="connsiteY1" fmla="*/ 248498 h 496634"/>
                  <a:gd name="connsiteX2" fmla="*/ 248145 w 496633"/>
                  <a:gd name="connsiteY2" fmla="*/ 0 h 496634"/>
                  <a:gd name="connsiteX3" fmla="*/ 496633 w 496633"/>
                  <a:gd name="connsiteY3" fmla="*/ 248136 h 496634"/>
                  <a:gd name="connsiteX4" fmla="*/ 423663 w 496633"/>
                  <a:gd name="connsiteY4" fmla="*/ 424148 h 496634"/>
                  <a:gd name="connsiteX5" fmla="*/ 248498 w 496633"/>
                  <a:gd name="connsiteY5" fmla="*/ 496634 h 496634"/>
                  <a:gd name="connsiteX6" fmla="*/ 248498 w 496633"/>
                  <a:gd name="connsiteY6" fmla="*/ 54959 h 496634"/>
                  <a:gd name="connsiteX7" fmla="*/ 54683 w 496633"/>
                  <a:gd name="connsiteY7" fmla="*/ 247860 h 496634"/>
                  <a:gd name="connsiteX8" fmla="*/ 247574 w 496633"/>
                  <a:gd name="connsiteY8" fmla="*/ 441674 h 496634"/>
                  <a:gd name="connsiteX9" fmla="*/ 441398 w 496633"/>
                  <a:gd name="connsiteY9" fmla="*/ 248774 h 496634"/>
                  <a:gd name="connsiteX10" fmla="*/ 385277 w 496633"/>
                  <a:gd name="connsiteY10" fmla="*/ 112109 h 496634"/>
                  <a:gd name="connsiteX11" fmla="*/ 248498 w 496633"/>
                  <a:gd name="connsiteY11" fmla="*/ 54959 h 49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6633" h="496634">
                    <a:moveTo>
                      <a:pt x="248498" y="496634"/>
                    </a:moveTo>
                    <a:cubicBezTo>
                      <a:pt x="111357" y="496729"/>
                      <a:pt x="105" y="385639"/>
                      <a:pt x="0" y="248498"/>
                    </a:cubicBezTo>
                    <a:cubicBezTo>
                      <a:pt x="-95" y="111352"/>
                      <a:pt x="111004" y="97"/>
                      <a:pt x="248145" y="0"/>
                    </a:cubicBezTo>
                    <a:cubicBezTo>
                      <a:pt x="385286" y="-97"/>
                      <a:pt x="496538" y="110999"/>
                      <a:pt x="496633" y="248136"/>
                    </a:cubicBezTo>
                    <a:cubicBezTo>
                      <a:pt x="496681" y="314182"/>
                      <a:pt x="470421" y="377514"/>
                      <a:pt x="423663" y="424148"/>
                    </a:cubicBezTo>
                    <a:cubicBezTo>
                      <a:pt x="377276" y="470697"/>
                      <a:pt x="314220" y="496795"/>
                      <a:pt x="248498" y="496634"/>
                    </a:cubicBezTo>
                    <a:close/>
                    <a:moveTo>
                      <a:pt x="248498" y="54959"/>
                    </a:moveTo>
                    <a:cubicBezTo>
                      <a:pt x="141713" y="54705"/>
                      <a:pt x="54931" y="141067"/>
                      <a:pt x="54683" y="247860"/>
                    </a:cubicBezTo>
                    <a:cubicBezTo>
                      <a:pt x="54426" y="354644"/>
                      <a:pt x="140789" y="441417"/>
                      <a:pt x="247574" y="441674"/>
                    </a:cubicBezTo>
                    <a:cubicBezTo>
                      <a:pt x="354368" y="441931"/>
                      <a:pt x="441141" y="355568"/>
                      <a:pt x="441398" y="248774"/>
                    </a:cubicBezTo>
                    <a:cubicBezTo>
                      <a:pt x="441512" y="197589"/>
                      <a:pt x="421338" y="148441"/>
                      <a:pt x="385277" y="112109"/>
                    </a:cubicBezTo>
                    <a:cubicBezTo>
                      <a:pt x="349187" y="75492"/>
                      <a:pt x="299904" y="54901"/>
                      <a:pt x="248498" y="54959"/>
                    </a:cubicBezTo>
                    <a:close/>
                  </a:path>
                </a:pathLst>
              </a:custGeom>
              <a:solidFill>
                <a:srgbClr val="FAB217"/>
              </a:solid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D16500A5-1DA9-4E8B-93D9-F3C2EE58FD3A}"/>
                  </a:ext>
                </a:extLst>
              </p:cNvPr>
              <p:cNvSpPr/>
              <p:nvPr/>
            </p:nvSpPr>
            <p:spPr>
              <a:xfrm>
                <a:off x="6882860" y="4447698"/>
                <a:ext cx="705421" cy="301751"/>
              </a:xfrm>
              <a:custGeom>
                <a:avLst/>
                <a:gdLst>
                  <a:gd name="connsiteX0" fmla="*/ 352711 w 705421"/>
                  <a:gd name="connsiteY0" fmla="*/ 0 h 301751"/>
                  <a:gd name="connsiteX1" fmla="*/ 0 w 705421"/>
                  <a:gd name="connsiteY1" fmla="*/ 301752 h 301751"/>
                  <a:gd name="connsiteX2" fmla="*/ 352711 w 705421"/>
                  <a:gd name="connsiteY2" fmla="*/ 301752 h 301751"/>
                  <a:gd name="connsiteX3" fmla="*/ 705422 w 705421"/>
                  <a:gd name="connsiteY3" fmla="*/ 301752 h 301751"/>
                  <a:gd name="connsiteX4" fmla="*/ 352711 w 705421"/>
                  <a:gd name="connsiteY4" fmla="*/ 0 h 301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21" h="301751">
                    <a:moveTo>
                      <a:pt x="352711" y="0"/>
                    </a:moveTo>
                    <a:lnTo>
                      <a:pt x="0" y="301752"/>
                    </a:lnTo>
                    <a:lnTo>
                      <a:pt x="352711" y="301752"/>
                    </a:lnTo>
                    <a:lnTo>
                      <a:pt x="705422" y="301752"/>
                    </a:lnTo>
                    <a:lnTo>
                      <a:pt x="352711" y="0"/>
                    </a:lnTo>
                    <a:close/>
                  </a:path>
                </a:pathLst>
              </a:custGeom>
              <a:solidFill>
                <a:srgbClr val="F3EAC7"/>
              </a:solid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0D1E7640-5CB2-4970-8333-3CA63DAB4542}"/>
                  </a:ext>
                </a:extLst>
              </p:cNvPr>
              <p:cNvSpPr/>
              <p:nvPr/>
            </p:nvSpPr>
            <p:spPr>
              <a:xfrm>
                <a:off x="7052881" y="4536948"/>
                <a:ext cx="365283" cy="156305"/>
              </a:xfrm>
              <a:custGeom>
                <a:avLst/>
                <a:gdLst>
                  <a:gd name="connsiteX0" fmla="*/ 182690 w 365283"/>
                  <a:gd name="connsiteY0" fmla="*/ 0 h 156305"/>
                  <a:gd name="connsiteX1" fmla="*/ 0 w 365283"/>
                  <a:gd name="connsiteY1" fmla="*/ 156305 h 156305"/>
                  <a:gd name="connsiteX2" fmla="*/ 182690 w 365283"/>
                  <a:gd name="connsiteY2" fmla="*/ 156305 h 156305"/>
                  <a:gd name="connsiteX3" fmla="*/ 365284 w 365283"/>
                  <a:gd name="connsiteY3" fmla="*/ 156305 h 156305"/>
                  <a:gd name="connsiteX4" fmla="*/ 182690 w 365283"/>
                  <a:gd name="connsiteY4" fmla="*/ 0 h 156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283" h="156305">
                    <a:moveTo>
                      <a:pt x="182690" y="0"/>
                    </a:moveTo>
                    <a:lnTo>
                      <a:pt x="0" y="156305"/>
                    </a:lnTo>
                    <a:lnTo>
                      <a:pt x="182690" y="156305"/>
                    </a:lnTo>
                    <a:lnTo>
                      <a:pt x="365284" y="156305"/>
                    </a:lnTo>
                    <a:lnTo>
                      <a:pt x="182690" y="0"/>
                    </a:lnTo>
                    <a:close/>
                  </a:path>
                </a:pathLst>
              </a:custGeom>
              <a:solidFill>
                <a:srgbClr val="E2D1A2"/>
              </a:solid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4389BE9E-BC65-485C-B493-6DC4A39A1A12}"/>
                  </a:ext>
                </a:extLst>
              </p:cNvPr>
              <p:cNvSpPr/>
              <p:nvPr/>
            </p:nvSpPr>
            <p:spPr>
              <a:xfrm>
                <a:off x="7189755" y="4749450"/>
                <a:ext cx="91630" cy="298894"/>
              </a:xfrm>
              <a:custGeom>
                <a:avLst/>
                <a:gdLst>
                  <a:gd name="connsiteX0" fmla="*/ 0 w 91630"/>
                  <a:gd name="connsiteY0" fmla="*/ 0 h 298894"/>
                  <a:gd name="connsiteX1" fmla="*/ 91630 w 91630"/>
                  <a:gd name="connsiteY1" fmla="*/ 0 h 298894"/>
                  <a:gd name="connsiteX2" fmla="*/ 91630 w 91630"/>
                  <a:gd name="connsiteY2" fmla="*/ 298895 h 298894"/>
                  <a:gd name="connsiteX3" fmla="*/ 0 w 91630"/>
                  <a:gd name="connsiteY3" fmla="*/ 298895 h 298894"/>
                </a:gdLst>
                <a:ahLst/>
                <a:cxnLst>
                  <a:cxn ang="0">
                    <a:pos x="connsiteX0" y="connsiteY0"/>
                  </a:cxn>
                  <a:cxn ang="0">
                    <a:pos x="connsiteX1" y="connsiteY1"/>
                  </a:cxn>
                  <a:cxn ang="0">
                    <a:pos x="connsiteX2" y="connsiteY2"/>
                  </a:cxn>
                  <a:cxn ang="0">
                    <a:pos x="connsiteX3" y="connsiteY3"/>
                  </a:cxn>
                </a:cxnLst>
                <a:rect l="l" t="t" r="r" b="b"/>
                <a:pathLst>
                  <a:path w="91630" h="298894">
                    <a:moveTo>
                      <a:pt x="0" y="0"/>
                    </a:moveTo>
                    <a:lnTo>
                      <a:pt x="91630" y="0"/>
                    </a:lnTo>
                    <a:lnTo>
                      <a:pt x="91630" y="298895"/>
                    </a:lnTo>
                    <a:lnTo>
                      <a:pt x="0" y="298895"/>
                    </a:lnTo>
                    <a:close/>
                  </a:path>
                </a:pathLst>
              </a:custGeom>
              <a:solidFill>
                <a:srgbClr val="F3EAC7"/>
              </a:solid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38F06D7F-ADC2-489B-9F32-7CDA1FF42C2C}"/>
                  </a:ext>
                </a:extLst>
              </p:cNvPr>
              <p:cNvSpPr/>
              <p:nvPr/>
            </p:nvSpPr>
            <p:spPr>
              <a:xfrm>
                <a:off x="7011352" y="4749450"/>
                <a:ext cx="91630" cy="298894"/>
              </a:xfrm>
              <a:custGeom>
                <a:avLst/>
                <a:gdLst>
                  <a:gd name="connsiteX0" fmla="*/ 0 w 91630"/>
                  <a:gd name="connsiteY0" fmla="*/ 0 h 298894"/>
                  <a:gd name="connsiteX1" fmla="*/ 91631 w 91630"/>
                  <a:gd name="connsiteY1" fmla="*/ 0 h 298894"/>
                  <a:gd name="connsiteX2" fmla="*/ 91631 w 91630"/>
                  <a:gd name="connsiteY2" fmla="*/ 298895 h 298894"/>
                  <a:gd name="connsiteX3" fmla="*/ 0 w 91630"/>
                  <a:gd name="connsiteY3" fmla="*/ 298895 h 298894"/>
                </a:gdLst>
                <a:ahLst/>
                <a:cxnLst>
                  <a:cxn ang="0">
                    <a:pos x="connsiteX0" y="connsiteY0"/>
                  </a:cxn>
                  <a:cxn ang="0">
                    <a:pos x="connsiteX1" y="connsiteY1"/>
                  </a:cxn>
                  <a:cxn ang="0">
                    <a:pos x="connsiteX2" y="connsiteY2"/>
                  </a:cxn>
                  <a:cxn ang="0">
                    <a:pos x="connsiteX3" y="connsiteY3"/>
                  </a:cxn>
                </a:cxnLst>
                <a:rect l="l" t="t" r="r" b="b"/>
                <a:pathLst>
                  <a:path w="91630" h="298894">
                    <a:moveTo>
                      <a:pt x="0" y="0"/>
                    </a:moveTo>
                    <a:lnTo>
                      <a:pt x="91631" y="0"/>
                    </a:lnTo>
                    <a:lnTo>
                      <a:pt x="91631" y="298895"/>
                    </a:lnTo>
                    <a:lnTo>
                      <a:pt x="0" y="298895"/>
                    </a:lnTo>
                    <a:close/>
                  </a:path>
                </a:pathLst>
              </a:custGeom>
              <a:solidFill>
                <a:srgbClr val="F3EAC7"/>
              </a:solid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A7F5F514-5452-463C-9302-311B50D1105A}"/>
                  </a:ext>
                </a:extLst>
              </p:cNvPr>
              <p:cNvSpPr/>
              <p:nvPr/>
            </p:nvSpPr>
            <p:spPr>
              <a:xfrm>
                <a:off x="7368159" y="4749450"/>
                <a:ext cx="91630" cy="298894"/>
              </a:xfrm>
              <a:custGeom>
                <a:avLst/>
                <a:gdLst>
                  <a:gd name="connsiteX0" fmla="*/ 0 w 91630"/>
                  <a:gd name="connsiteY0" fmla="*/ 0 h 298894"/>
                  <a:gd name="connsiteX1" fmla="*/ 91630 w 91630"/>
                  <a:gd name="connsiteY1" fmla="*/ 0 h 298894"/>
                  <a:gd name="connsiteX2" fmla="*/ 91630 w 91630"/>
                  <a:gd name="connsiteY2" fmla="*/ 298895 h 298894"/>
                  <a:gd name="connsiteX3" fmla="*/ 0 w 91630"/>
                  <a:gd name="connsiteY3" fmla="*/ 298895 h 298894"/>
                </a:gdLst>
                <a:ahLst/>
                <a:cxnLst>
                  <a:cxn ang="0">
                    <a:pos x="connsiteX0" y="connsiteY0"/>
                  </a:cxn>
                  <a:cxn ang="0">
                    <a:pos x="connsiteX1" y="connsiteY1"/>
                  </a:cxn>
                  <a:cxn ang="0">
                    <a:pos x="connsiteX2" y="connsiteY2"/>
                  </a:cxn>
                  <a:cxn ang="0">
                    <a:pos x="connsiteX3" y="connsiteY3"/>
                  </a:cxn>
                </a:cxnLst>
                <a:rect l="l" t="t" r="r" b="b"/>
                <a:pathLst>
                  <a:path w="91630" h="298894">
                    <a:moveTo>
                      <a:pt x="0" y="0"/>
                    </a:moveTo>
                    <a:lnTo>
                      <a:pt x="91630" y="0"/>
                    </a:lnTo>
                    <a:lnTo>
                      <a:pt x="91630" y="298895"/>
                    </a:lnTo>
                    <a:lnTo>
                      <a:pt x="0" y="298895"/>
                    </a:lnTo>
                    <a:close/>
                  </a:path>
                </a:pathLst>
              </a:custGeom>
              <a:solidFill>
                <a:srgbClr val="F3EAC7"/>
              </a:solid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010CDA0E-576F-4A17-BC9A-20BA67F4D2EF}"/>
                  </a:ext>
                </a:extLst>
              </p:cNvPr>
              <p:cNvSpPr/>
              <p:nvPr/>
            </p:nvSpPr>
            <p:spPr>
              <a:xfrm>
                <a:off x="6958012" y="5030914"/>
                <a:ext cx="555116" cy="61531"/>
              </a:xfrm>
              <a:custGeom>
                <a:avLst/>
                <a:gdLst>
                  <a:gd name="connsiteX0" fmla="*/ 0 w 555116"/>
                  <a:gd name="connsiteY0" fmla="*/ 0 h 61531"/>
                  <a:gd name="connsiteX1" fmla="*/ 555117 w 555116"/>
                  <a:gd name="connsiteY1" fmla="*/ 0 h 61531"/>
                  <a:gd name="connsiteX2" fmla="*/ 555117 w 555116"/>
                  <a:gd name="connsiteY2" fmla="*/ 61531 h 61531"/>
                  <a:gd name="connsiteX3" fmla="*/ 0 w 555116"/>
                  <a:gd name="connsiteY3" fmla="*/ 61531 h 61531"/>
                </a:gdLst>
                <a:ahLst/>
                <a:cxnLst>
                  <a:cxn ang="0">
                    <a:pos x="connsiteX0" y="connsiteY0"/>
                  </a:cxn>
                  <a:cxn ang="0">
                    <a:pos x="connsiteX1" y="connsiteY1"/>
                  </a:cxn>
                  <a:cxn ang="0">
                    <a:pos x="connsiteX2" y="connsiteY2"/>
                  </a:cxn>
                  <a:cxn ang="0">
                    <a:pos x="connsiteX3" y="connsiteY3"/>
                  </a:cxn>
                </a:cxnLst>
                <a:rect l="l" t="t" r="r" b="b"/>
                <a:pathLst>
                  <a:path w="555116" h="61531">
                    <a:moveTo>
                      <a:pt x="0" y="0"/>
                    </a:moveTo>
                    <a:lnTo>
                      <a:pt x="555117" y="0"/>
                    </a:lnTo>
                    <a:lnTo>
                      <a:pt x="555117" y="61531"/>
                    </a:lnTo>
                    <a:lnTo>
                      <a:pt x="0" y="61531"/>
                    </a:lnTo>
                    <a:close/>
                  </a:path>
                </a:pathLst>
              </a:custGeom>
              <a:solidFill>
                <a:srgbClr val="F3EAC7"/>
              </a:solid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33E1B5C1-7FF1-4A33-8CED-E382245B6A43}"/>
                  </a:ext>
                </a:extLst>
              </p:cNvPr>
              <p:cNvSpPr/>
              <p:nvPr/>
            </p:nvSpPr>
            <p:spPr>
              <a:xfrm>
                <a:off x="6912578" y="5092541"/>
                <a:ext cx="645985" cy="61531"/>
              </a:xfrm>
              <a:custGeom>
                <a:avLst/>
                <a:gdLst>
                  <a:gd name="connsiteX0" fmla="*/ 0 w 645985"/>
                  <a:gd name="connsiteY0" fmla="*/ 0 h 61531"/>
                  <a:gd name="connsiteX1" fmla="*/ 645986 w 645985"/>
                  <a:gd name="connsiteY1" fmla="*/ 0 h 61531"/>
                  <a:gd name="connsiteX2" fmla="*/ 645986 w 645985"/>
                  <a:gd name="connsiteY2" fmla="*/ 61531 h 61531"/>
                  <a:gd name="connsiteX3" fmla="*/ 0 w 645985"/>
                  <a:gd name="connsiteY3" fmla="*/ 61531 h 61531"/>
                </a:gdLst>
                <a:ahLst/>
                <a:cxnLst>
                  <a:cxn ang="0">
                    <a:pos x="connsiteX0" y="connsiteY0"/>
                  </a:cxn>
                  <a:cxn ang="0">
                    <a:pos x="connsiteX1" y="connsiteY1"/>
                  </a:cxn>
                  <a:cxn ang="0">
                    <a:pos x="connsiteX2" y="connsiteY2"/>
                  </a:cxn>
                  <a:cxn ang="0">
                    <a:pos x="connsiteX3" y="connsiteY3"/>
                  </a:cxn>
                </a:cxnLst>
                <a:rect l="l" t="t" r="r" b="b"/>
                <a:pathLst>
                  <a:path w="645985" h="61531">
                    <a:moveTo>
                      <a:pt x="0" y="0"/>
                    </a:moveTo>
                    <a:lnTo>
                      <a:pt x="645986" y="0"/>
                    </a:lnTo>
                    <a:lnTo>
                      <a:pt x="645986" y="61531"/>
                    </a:lnTo>
                    <a:lnTo>
                      <a:pt x="0" y="61531"/>
                    </a:lnTo>
                    <a:close/>
                  </a:path>
                </a:pathLst>
              </a:custGeom>
              <a:solidFill>
                <a:srgbClr val="F3EAC7"/>
              </a:solid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1E65AF30-55F7-441D-A4B6-E8670CD7CF49}"/>
                  </a:ext>
                </a:extLst>
              </p:cNvPr>
              <p:cNvSpPr/>
              <p:nvPr/>
            </p:nvSpPr>
            <p:spPr>
              <a:xfrm>
                <a:off x="5149881" y="4475500"/>
                <a:ext cx="71246" cy="71439"/>
              </a:xfrm>
              <a:custGeom>
                <a:avLst/>
                <a:gdLst>
                  <a:gd name="connsiteX0" fmla="*/ 59531 w 71246"/>
                  <a:gd name="connsiteY0" fmla="*/ 25062 h 71439"/>
                  <a:gd name="connsiteX1" fmla="*/ 47339 w 71246"/>
                  <a:gd name="connsiteY1" fmla="*/ 25062 h 71439"/>
                  <a:gd name="connsiteX2" fmla="*/ 47339 w 71246"/>
                  <a:gd name="connsiteY2" fmla="*/ 12870 h 71439"/>
                  <a:gd name="connsiteX3" fmla="*/ 36633 w 71246"/>
                  <a:gd name="connsiteY3" fmla="*/ 49 h 71439"/>
                  <a:gd name="connsiteX4" fmla="*/ 23813 w 71246"/>
                  <a:gd name="connsiteY4" fmla="*/ 10746 h 71439"/>
                  <a:gd name="connsiteX5" fmla="*/ 23813 w 71246"/>
                  <a:gd name="connsiteY5" fmla="*/ 12870 h 71439"/>
                  <a:gd name="connsiteX6" fmla="*/ 23813 w 71246"/>
                  <a:gd name="connsiteY6" fmla="*/ 25062 h 71439"/>
                  <a:gd name="connsiteX7" fmla="*/ 11716 w 71246"/>
                  <a:gd name="connsiteY7" fmla="*/ 25062 h 71439"/>
                  <a:gd name="connsiteX8" fmla="*/ 0 w 71246"/>
                  <a:gd name="connsiteY8" fmla="*/ 36778 h 71439"/>
                  <a:gd name="connsiteX9" fmla="*/ 11716 w 71246"/>
                  <a:gd name="connsiteY9" fmla="*/ 48493 h 71439"/>
                  <a:gd name="connsiteX10" fmla="*/ 23813 w 71246"/>
                  <a:gd name="connsiteY10" fmla="*/ 48493 h 71439"/>
                  <a:gd name="connsiteX11" fmla="*/ 23813 w 71246"/>
                  <a:gd name="connsiteY11" fmla="*/ 60685 h 71439"/>
                  <a:gd name="connsiteX12" fmla="*/ 36633 w 71246"/>
                  <a:gd name="connsiteY12" fmla="*/ 71392 h 71439"/>
                  <a:gd name="connsiteX13" fmla="*/ 47339 w 71246"/>
                  <a:gd name="connsiteY13" fmla="*/ 60685 h 71439"/>
                  <a:gd name="connsiteX14" fmla="*/ 47339 w 71246"/>
                  <a:gd name="connsiteY14" fmla="*/ 48874 h 71439"/>
                  <a:gd name="connsiteX15" fmla="*/ 59531 w 71246"/>
                  <a:gd name="connsiteY15" fmla="*/ 48874 h 71439"/>
                  <a:gd name="connsiteX16" fmla="*/ 71247 w 71246"/>
                  <a:gd name="connsiteY16" fmla="*/ 37159 h 71439"/>
                  <a:gd name="connsiteX17" fmla="*/ 59531 w 71246"/>
                  <a:gd name="connsiteY17" fmla="*/ 25443 h 7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1246" h="71439">
                    <a:moveTo>
                      <a:pt x="59531" y="25062"/>
                    </a:moveTo>
                    <a:lnTo>
                      <a:pt x="47339" y="25062"/>
                    </a:lnTo>
                    <a:lnTo>
                      <a:pt x="47339" y="12870"/>
                    </a:lnTo>
                    <a:cubicBezTo>
                      <a:pt x="47920" y="6374"/>
                      <a:pt x="43129" y="630"/>
                      <a:pt x="36633" y="49"/>
                    </a:cubicBezTo>
                    <a:cubicBezTo>
                      <a:pt x="30137" y="-541"/>
                      <a:pt x="24394" y="4250"/>
                      <a:pt x="23813" y="10746"/>
                    </a:cubicBezTo>
                    <a:cubicBezTo>
                      <a:pt x="23746" y="11460"/>
                      <a:pt x="23746" y="12165"/>
                      <a:pt x="23813" y="12870"/>
                    </a:cubicBezTo>
                    <a:lnTo>
                      <a:pt x="23813" y="25062"/>
                    </a:lnTo>
                    <a:lnTo>
                      <a:pt x="11716" y="25062"/>
                    </a:lnTo>
                    <a:cubicBezTo>
                      <a:pt x="5248" y="25062"/>
                      <a:pt x="0" y="30310"/>
                      <a:pt x="0" y="36778"/>
                    </a:cubicBezTo>
                    <a:cubicBezTo>
                      <a:pt x="0" y="43245"/>
                      <a:pt x="5248" y="48493"/>
                      <a:pt x="11716" y="48493"/>
                    </a:cubicBezTo>
                    <a:lnTo>
                      <a:pt x="23813" y="48493"/>
                    </a:lnTo>
                    <a:lnTo>
                      <a:pt x="23813" y="60685"/>
                    </a:lnTo>
                    <a:cubicBezTo>
                      <a:pt x="24394" y="67181"/>
                      <a:pt x="30137" y="71972"/>
                      <a:pt x="36633" y="71392"/>
                    </a:cubicBezTo>
                    <a:cubicBezTo>
                      <a:pt x="42320" y="70877"/>
                      <a:pt x="46825" y="66372"/>
                      <a:pt x="47339" y="60685"/>
                    </a:cubicBezTo>
                    <a:lnTo>
                      <a:pt x="47339" y="48874"/>
                    </a:lnTo>
                    <a:lnTo>
                      <a:pt x="59531" y="48874"/>
                    </a:lnTo>
                    <a:cubicBezTo>
                      <a:pt x="65999" y="48874"/>
                      <a:pt x="71247" y="43626"/>
                      <a:pt x="71247" y="37159"/>
                    </a:cubicBezTo>
                    <a:cubicBezTo>
                      <a:pt x="71247" y="30691"/>
                      <a:pt x="65999" y="25443"/>
                      <a:pt x="59531" y="25443"/>
                    </a:cubicBezTo>
                    <a:close/>
                  </a:path>
                </a:pathLst>
              </a:custGeom>
              <a:solidFill>
                <a:srgbClr val="FDFADB"/>
              </a:solid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BCF4C216-99D5-46D4-9E98-21D7FE77655E}"/>
                  </a:ext>
                </a:extLst>
              </p:cNvPr>
              <p:cNvSpPr/>
              <p:nvPr/>
            </p:nvSpPr>
            <p:spPr>
              <a:xfrm>
                <a:off x="4719256" y="4495999"/>
                <a:ext cx="71532" cy="71439"/>
              </a:xfrm>
              <a:custGeom>
                <a:avLst/>
                <a:gdLst>
                  <a:gd name="connsiteX0" fmla="*/ 59531 w 71532"/>
                  <a:gd name="connsiteY0" fmla="*/ 22946 h 71439"/>
                  <a:gd name="connsiteX1" fmla="*/ 47435 w 71532"/>
                  <a:gd name="connsiteY1" fmla="*/ 22946 h 71439"/>
                  <a:gd name="connsiteX2" fmla="*/ 47435 w 71532"/>
                  <a:gd name="connsiteY2" fmla="*/ 10754 h 71439"/>
                  <a:gd name="connsiteX3" fmla="*/ 34614 w 71532"/>
                  <a:gd name="connsiteY3" fmla="*/ 48 h 71439"/>
                  <a:gd name="connsiteX4" fmla="*/ 23908 w 71532"/>
                  <a:gd name="connsiteY4" fmla="*/ 10754 h 71439"/>
                  <a:gd name="connsiteX5" fmla="*/ 23908 w 71532"/>
                  <a:gd name="connsiteY5" fmla="*/ 22946 h 71439"/>
                  <a:gd name="connsiteX6" fmla="*/ 11716 w 71532"/>
                  <a:gd name="connsiteY6" fmla="*/ 22946 h 71439"/>
                  <a:gd name="connsiteX7" fmla="*/ 0 w 71532"/>
                  <a:gd name="connsiteY7" fmla="*/ 34662 h 71439"/>
                  <a:gd name="connsiteX8" fmla="*/ 11716 w 71532"/>
                  <a:gd name="connsiteY8" fmla="*/ 46377 h 71439"/>
                  <a:gd name="connsiteX9" fmla="*/ 24194 w 71532"/>
                  <a:gd name="connsiteY9" fmla="*/ 46377 h 71439"/>
                  <a:gd name="connsiteX10" fmla="*/ 24194 w 71532"/>
                  <a:gd name="connsiteY10" fmla="*/ 58569 h 71439"/>
                  <a:gd name="connsiteX11" fmla="*/ 34900 w 71532"/>
                  <a:gd name="connsiteY11" fmla="*/ 71390 h 71439"/>
                  <a:gd name="connsiteX12" fmla="*/ 47720 w 71532"/>
                  <a:gd name="connsiteY12" fmla="*/ 60693 h 71439"/>
                  <a:gd name="connsiteX13" fmla="*/ 47720 w 71532"/>
                  <a:gd name="connsiteY13" fmla="*/ 58569 h 71439"/>
                  <a:gd name="connsiteX14" fmla="*/ 47720 w 71532"/>
                  <a:gd name="connsiteY14" fmla="*/ 46377 h 71439"/>
                  <a:gd name="connsiteX15" fmla="*/ 59817 w 71532"/>
                  <a:gd name="connsiteY15" fmla="*/ 46377 h 71439"/>
                  <a:gd name="connsiteX16" fmla="*/ 71533 w 71532"/>
                  <a:gd name="connsiteY16" fmla="*/ 34662 h 71439"/>
                  <a:gd name="connsiteX17" fmla="*/ 59817 w 71532"/>
                  <a:gd name="connsiteY17" fmla="*/ 22946 h 7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1532" h="71439">
                    <a:moveTo>
                      <a:pt x="59531" y="22946"/>
                    </a:moveTo>
                    <a:lnTo>
                      <a:pt x="47435" y="22946"/>
                    </a:lnTo>
                    <a:lnTo>
                      <a:pt x="47435" y="10754"/>
                    </a:lnTo>
                    <a:cubicBezTo>
                      <a:pt x="46853" y="4258"/>
                      <a:pt x="41110" y="-533"/>
                      <a:pt x="34614" y="48"/>
                    </a:cubicBezTo>
                    <a:cubicBezTo>
                      <a:pt x="28927" y="562"/>
                      <a:pt x="24422" y="5067"/>
                      <a:pt x="23908" y="10754"/>
                    </a:cubicBezTo>
                    <a:lnTo>
                      <a:pt x="23908" y="22946"/>
                    </a:lnTo>
                    <a:lnTo>
                      <a:pt x="11716" y="22946"/>
                    </a:lnTo>
                    <a:cubicBezTo>
                      <a:pt x="5248" y="22946"/>
                      <a:pt x="0" y="28194"/>
                      <a:pt x="0" y="34662"/>
                    </a:cubicBezTo>
                    <a:cubicBezTo>
                      <a:pt x="0" y="41129"/>
                      <a:pt x="5248" y="46377"/>
                      <a:pt x="11716" y="46377"/>
                    </a:cubicBezTo>
                    <a:lnTo>
                      <a:pt x="24194" y="46377"/>
                    </a:lnTo>
                    <a:lnTo>
                      <a:pt x="24194" y="58569"/>
                    </a:lnTo>
                    <a:cubicBezTo>
                      <a:pt x="23613" y="65065"/>
                      <a:pt x="28404" y="70809"/>
                      <a:pt x="34900" y="71390"/>
                    </a:cubicBezTo>
                    <a:cubicBezTo>
                      <a:pt x="41396" y="71981"/>
                      <a:pt x="47139" y="67190"/>
                      <a:pt x="47720" y="60693"/>
                    </a:cubicBezTo>
                    <a:cubicBezTo>
                      <a:pt x="47787" y="59989"/>
                      <a:pt x="47787" y="59274"/>
                      <a:pt x="47720" y="58569"/>
                    </a:cubicBezTo>
                    <a:lnTo>
                      <a:pt x="47720" y="46377"/>
                    </a:lnTo>
                    <a:lnTo>
                      <a:pt x="59817" y="46377"/>
                    </a:lnTo>
                    <a:cubicBezTo>
                      <a:pt x="66284" y="46377"/>
                      <a:pt x="71533" y="41129"/>
                      <a:pt x="71533" y="34662"/>
                    </a:cubicBezTo>
                    <a:cubicBezTo>
                      <a:pt x="71533" y="28194"/>
                      <a:pt x="66284" y="22946"/>
                      <a:pt x="59817" y="22946"/>
                    </a:cubicBezTo>
                    <a:close/>
                  </a:path>
                </a:pathLst>
              </a:custGeom>
              <a:solidFill>
                <a:srgbClr val="FDFADB"/>
              </a:solid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E74D6B48-1002-4D6D-A648-960ACA9BBFA8}"/>
                  </a:ext>
                </a:extLst>
              </p:cNvPr>
              <p:cNvSpPr/>
              <p:nvPr/>
            </p:nvSpPr>
            <p:spPr>
              <a:xfrm>
                <a:off x="4611802" y="5012424"/>
                <a:ext cx="71440" cy="71439"/>
              </a:xfrm>
              <a:custGeom>
                <a:avLst/>
                <a:gdLst>
                  <a:gd name="connsiteX0" fmla="*/ 60687 w 71440"/>
                  <a:gd name="connsiteY0" fmla="*/ 24967 h 71439"/>
                  <a:gd name="connsiteX1" fmla="*/ 48494 w 71440"/>
                  <a:gd name="connsiteY1" fmla="*/ 24967 h 71439"/>
                  <a:gd name="connsiteX2" fmla="*/ 48494 w 71440"/>
                  <a:gd name="connsiteY2" fmla="*/ 12870 h 71439"/>
                  <a:gd name="connsiteX3" fmla="*/ 37790 w 71440"/>
                  <a:gd name="connsiteY3" fmla="*/ 49 h 71439"/>
                  <a:gd name="connsiteX4" fmla="*/ 24968 w 71440"/>
                  <a:gd name="connsiteY4" fmla="*/ 10746 h 71439"/>
                  <a:gd name="connsiteX5" fmla="*/ 24968 w 71440"/>
                  <a:gd name="connsiteY5" fmla="*/ 12870 h 71439"/>
                  <a:gd name="connsiteX6" fmla="*/ 24968 w 71440"/>
                  <a:gd name="connsiteY6" fmla="*/ 24967 h 71439"/>
                  <a:gd name="connsiteX7" fmla="*/ 12871 w 71440"/>
                  <a:gd name="connsiteY7" fmla="*/ 24967 h 71439"/>
                  <a:gd name="connsiteX8" fmla="*/ 48 w 71440"/>
                  <a:gd name="connsiteY8" fmla="*/ 35673 h 71439"/>
                  <a:gd name="connsiteX9" fmla="*/ 10752 w 71440"/>
                  <a:gd name="connsiteY9" fmla="*/ 48493 h 71439"/>
                  <a:gd name="connsiteX10" fmla="*/ 12871 w 71440"/>
                  <a:gd name="connsiteY10" fmla="*/ 48493 h 71439"/>
                  <a:gd name="connsiteX11" fmla="*/ 24968 w 71440"/>
                  <a:gd name="connsiteY11" fmla="*/ 48493 h 71439"/>
                  <a:gd name="connsiteX12" fmla="*/ 24968 w 71440"/>
                  <a:gd name="connsiteY12" fmla="*/ 60685 h 71439"/>
                  <a:gd name="connsiteX13" fmla="*/ 37790 w 71440"/>
                  <a:gd name="connsiteY13" fmla="*/ 71392 h 71439"/>
                  <a:gd name="connsiteX14" fmla="*/ 48494 w 71440"/>
                  <a:gd name="connsiteY14" fmla="*/ 60685 h 71439"/>
                  <a:gd name="connsiteX15" fmla="*/ 48494 w 71440"/>
                  <a:gd name="connsiteY15" fmla="*/ 48493 h 71439"/>
                  <a:gd name="connsiteX16" fmla="*/ 60687 w 71440"/>
                  <a:gd name="connsiteY16" fmla="*/ 48493 h 71439"/>
                  <a:gd name="connsiteX17" fmla="*/ 71393 w 71440"/>
                  <a:gd name="connsiteY17" fmla="*/ 35673 h 71439"/>
                  <a:gd name="connsiteX18" fmla="*/ 60687 w 71440"/>
                  <a:gd name="connsiteY18" fmla="*/ 24967 h 7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1440" h="71439">
                    <a:moveTo>
                      <a:pt x="60687" y="24967"/>
                    </a:moveTo>
                    <a:lnTo>
                      <a:pt x="48494" y="24967"/>
                    </a:lnTo>
                    <a:lnTo>
                      <a:pt x="48494" y="12870"/>
                    </a:lnTo>
                    <a:cubicBezTo>
                      <a:pt x="49079" y="6374"/>
                      <a:pt x="44287" y="630"/>
                      <a:pt x="37790" y="49"/>
                    </a:cubicBezTo>
                    <a:cubicBezTo>
                      <a:pt x="31294" y="-541"/>
                      <a:pt x="25553" y="4250"/>
                      <a:pt x="24968" y="10746"/>
                    </a:cubicBezTo>
                    <a:cubicBezTo>
                      <a:pt x="24904" y="11451"/>
                      <a:pt x="24904" y="12165"/>
                      <a:pt x="24968" y="12870"/>
                    </a:cubicBezTo>
                    <a:lnTo>
                      <a:pt x="24968" y="24967"/>
                    </a:lnTo>
                    <a:lnTo>
                      <a:pt x="12871" y="24967"/>
                    </a:lnTo>
                    <a:cubicBezTo>
                      <a:pt x="6374" y="24386"/>
                      <a:pt x="633" y="29177"/>
                      <a:pt x="48" y="35673"/>
                    </a:cubicBezTo>
                    <a:cubicBezTo>
                      <a:pt x="-537" y="42169"/>
                      <a:pt x="4255" y="47913"/>
                      <a:pt x="10752" y="48493"/>
                    </a:cubicBezTo>
                    <a:cubicBezTo>
                      <a:pt x="11457" y="48560"/>
                      <a:pt x="12166" y="48560"/>
                      <a:pt x="12871" y="48493"/>
                    </a:cubicBezTo>
                    <a:lnTo>
                      <a:pt x="24968" y="48493"/>
                    </a:lnTo>
                    <a:lnTo>
                      <a:pt x="24968" y="60685"/>
                    </a:lnTo>
                    <a:cubicBezTo>
                      <a:pt x="25553" y="67181"/>
                      <a:pt x="31294" y="71973"/>
                      <a:pt x="37790" y="71392"/>
                    </a:cubicBezTo>
                    <a:cubicBezTo>
                      <a:pt x="43477" y="70877"/>
                      <a:pt x="47982" y="66372"/>
                      <a:pt x="48494" y="60685"/>
                    </a:cubicBezTo>
                    <a:lnTo>
                      <a:pt x="48494" y="48493"/>
                    </a:lnTo>
                    <a:lnTo>
                      <a:pt x="60687" y="48493"/>
                    </a:lnTo>
                    <a:cubicBezTo>
                      <a:pt x="67183" y="47913"/>
                      <a:pt x="71974" y="42169"/>
                      <a:pt x="71393" y="35673"/>
                    </a:cubicBezTo>
                    <a:cubicBezTo>
                      <a:pt x="70878" y="29986"/>
                      <a:pt x="66373" y="25481"/>
                      <a:pt x="60687" y="24967"/>
                    </a:cubicBezTo>
                    <a:close/>
                  </a:path>
                </a:pathLst>
              </a:custGeom>
              <a:solidFill>
                <a:srgbClr val="FDFADB"/>
              </a:solid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8E3684E0-EEFE-4066-B09D-DB5003E90ECD}"/>
                  </a:ext>
                </a:extLst>
              </p:cNvPr>
              <p:cNvSpPr/>
              <p:nvPr/>
            </p:nvSpPr>
            <p:spPr>
              <a:xfrm>
                <a:off x="4761261" y="5108913"/>
                <a:ext cx="71246" cy="71439"/>
              </a:xfrm>
              <a:custGeom>
                <a:avLst/>
                <a:gdLst>
                  <a:gd name="connsiteX0" fmla="*/ 59531 w 71246"/>
                  <a:gd name="connsiteY0" fmla="*/ 25062 h 71439"/>
                  <a:gd name="connsiteX1" fmla="*/ 47434 w 71246"/>
                  <a:gd name="connsiteY1" fmla="*/ 25062 h 71439"/>
                  <a:gd name="connsiteX2" fmla="*/ 47434 w 71246"/>
                  <a:gd name="connsiteY2" fmla="*/ 12870 h 71439"/>
                  <a:gd name="connsiteX3" fmla="*/ 36728 w 71246"/>
                  <a:gd name="connsiteY3" fmla="*/ 49 h 71439"/>
                  <a:gd name="connsiteX4" fmla="*/ 23908 w 71246"/>
                  <a:gd name="connsiteY4" fmla="*/ 10746 h 71439"/>
                  <a:gd name="connsiteX5" fmla="*/ 23908 w 71246"/>
                  <a:gd name="connsiteY5" fmla="*/ 12870 h 71439"/>
                  <a:gd name="connsiteX6" fmla="*/ 23908 w 71246"/>
                  <a:gd name="connsiteY6" fmla="*/ 25062 h 71439"/>
                  <a:gd name="connsiteX7" fmla="*/ 11716 w 71246"/>
                  <a:gd name="connsiteY7" fmla="*/ 25062 h 71439"/>
                  <a:gd name="connsiteX8" fmla="*/ 0 w 71246"/>
                  <a:gd name="connsiteY8" fmla="*/ 36778 h 71439"/>
                  <a:gd name="connsiteX9" fmla="*/ 11716 w 71246"/>
                  <a:gd name="connsiteY9" fmla="*/ 48493 h 71439"/>
                  <a:gd name="connsiteX10" fmla="*/ 23908 w 71246"/>
                  <a:gd name="connsiteY10" fmla="*/ 48493 h 71439"/>
                  <a:gd name="connsiteX11" fmla="*/ 23908 w 71246"/>
                  <a:gd name="connsiteY11" fmla="*/ 60685 h 71439"/>
                  <a:gd name="connsiteX12" fmla="*/ 36728 w 71246"/>
                  <a:gd name="connsiteY12" fmla="*/ 71392 h 71439"/>
                  <a:gd name="connsiteX13" fmla="*/ 47434 w 71246"/>
                  <a:gd name="connsiteY13" fmla="*/ 60685 h 71439"/>
                  <a:gd name="connsiteX14" fmla="*/ 47434 w 71246"/>
                  <a:gd name="connsiteY14" fmla="*/ 48874 h 71439"/>
                  <a:gd name="connsiteX15" fmla="*/ 59531 w 71246"/>
                  <a:gd name="connsiteY15" fmla="*/ 48874 h 71439"/>
                  <a:gd name="connsiteX16" fmla="*/ 71247 w 71246"/>
                  <a:gd name="connsiteY16" fmla="*/ 37159 h 71439"/>
                  <a:gd name="connsiteX17" fmla="*/ 59531 w 71246"/>
                  <a:gd name="connsiteY17" fmla="*/ 25443 h 7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1246" h="71439">
                    <a:moveTo>
                      <a:pt x="59531" y="25062"/>
                    </a:moveTo>
                    <a:lnTo>
                      <a:pt x="47434" y="25062"/>
                    </a:lnTo>
                    <a:lnTo>
                      <a:pt x="47434" y="12870"/>
                    </a:lnTo>
                    <a:cubicBezTo>
                      <a:pt x="48016" y="6374"/>
                      <a:pt x="43224" y="630"/>
                      <a:pt x="36728" y="49"/>
                    </a:cubicBezTo>
                    <a:cubicBezTo>
                      <a:pt x="30232" y="-541"/>
                      <a:pt x="24489" y="4250"/>
                      <a:pt x="23908" y="10746"/>
                    </a:cubicBezTo>
                    <a:cubicBezTo>
                      <a:pt x="23841" y="11460"/>
                      <a:pt x="23841" y="12165"/>
                      <a:pt x="23908" y="12870"/>
                    </a:cubicBezTo>
                    <a:lnTo>
                      <a:pt x="23908" y="25062"/>
                    </a:lnTo>
                    <a:lnTo>
                      <a:pt x="11716" y="25062"/>
                    </a:lnTo>
                    <a:cubicBezTo>
                      <a:pt x="5248" y="25062"/>
                      <a:pt x="0" y="30310"/>
                      <a:pt x="0" y="36778"/>
                    </a:cubicBezTo>
                    <a:cubicBezTo>
                      <a:pt x="0" y="43245"/>
                      <a:pt x="5248" y="48493"/>
                      <a:pt x="11716" y="48493"/>
                    </a:cubicBezTo>
                    <a:lnTo>
                      <a:pt x="23908" y="48493"/>
                    </a:lnTo>
                    <a:lnTo>
                      <a:pt x="23908" y="60685"/>
                    </a:lnTo>
                    <a:cubicBezTo>
                      <a:pt x="24489" y="67181"/>
                      <a:pt x="30232" y="71972"/>
                      <a:pt x="36728" y="71392"/>
                    </a:cubicBezTo>
                    <a:cubicBezTo>
                      <a:pt x="42415" y="70877"/>
                      <a:pt x="46920" y="66372"/>
                      <a:pt x="47434" y="60685"/>
                    </a:cubicBezTo>
                    <a:lnTo>
                      <a:pt x="47434" y="48874"/>
                    </a:lnTo>
                    <a:lnTo>
                      <a:pt x="59531" y="48874"/>
                    </a:lnTo>
                    <a:cubicBezTo>
                      <a:pt x="65999" y="48874"/>
                      <a:pt x="71247" y="43626"/>
                      <a:pt x="71247" y="37159"/>
                    </a:cubicBezTo>
                    <a:cubicBezTo>
                      <a:pt x="71247" y="30691"/>
                      <a:pt x="65999" y="25443"/>
                      <a:pt x="59531" y="25443"/>
                    </a:cubicBezTo>
                    <a:close/>
                  </a:path>
                </a:pathLst>
              </a:custGeom>
              <a:solidFill>
                <a:srgbClr val="FDFADB"/>
              </a:solid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55662CE1-9A7A-4FAA-B244-0499DA9C2301}"/>
                  </a:ext>
                </a:extLst>
              </p:cNvPr>
              <p:cNvSpPr/>
              <p:nvPr/>
            </p:nvSpPr>
            <p:spPr>
              <a:xfrm>
                <a:off x="5297623" y="4910137"/>
                <a:ext cx="71439" cy="71247"/>
              </a:xfrm>
              <a:custGeom>
                <a:avLst/>
                <a:gdLst>
                  <a:gd name="connsiteX0" fmla="*/ 58569 w 71439"/>
                  <a:gd name="connsiteY0" fmla="*/ 23813 h 71247"/>
                  <a:gd name="connsiteX1" fmla="*/ 46377 w 71439"/>
                  <a:gd name="connsiteY1" fmla="*/ 23813 h 71247"/>
                  <a:gd name="connsiteX2" fmla="*/ 46377 w 71439"/>
                  <a:gd name="connsiteY2" fmla="*/ 11716 h 71247"/>
                  <a:gd name="connsiteX3" fmla="*/ 34662 w 71439"/>
                  <a:gd name="connsiteY3" fmla="*/ 0 h 71247"/>
                  <a:gd name="connsiteX4" fmla="*/ 22946 w 71439"/>
                  <a:gd name="connsiteY4" fmla="*/ 11716 h 71247"/>
                  <a:gd name="connsiteX5" fmla="*/ 22946 w 71439"/>
                  <a:gd name="connsiteY5" fmla="*/ 23813 h 71247"/>
                  <a:gd name="connsiteX6" fmla="*/ 10754 w 71439"/>
                  <a:gd name="connsiteY6" fmla="*/ 23813 h 71247"/>
                  <a:gd name="connsiteX7" fmla="*/ 48 w 71439"/>
                  <a:gd name="connsiteY7" fmla="*/ 36633 h 71247"/>
                  <a:gd name="connsiteX8" fmla="*/ 10754 w 71439"/>
                  <a:gd name="connsiteY8" fmla="*/ 47339 h 71247"/>
                  <a:gd name="connsiteX9" fmla="*/ 22946 w 71439"/>
                  <a:gd name="connsiteY9" fmla="*/ 47339 h 71247"/>
                  <a:gd name="connsiteX10" fmla="*/ 22946 w 71439"/>
                  <a:gd name="connsiteY10" fmla="*/ 59531 h 71247"/>
                  <a:gd name="connsiteX11" fmla="*/ 34662 w 71439"/>
                  <a:gd name="connsiteY11" fmla="*/ 71247 h 71247"/>
                  <a:gd name="connsiteX12" fmla="*/ 46377 w 71439"/>
                  <a:gd name="connsiteY12" fmla="*/ 59531 h 71247"/>
                  <a:gd name="connsiteX13" fmla="*/ 46377 w 71439"/>
                  <a:gd name="connsiteY13" fmla="*/ 47339 h 71247"/>
                  <a:gd name="connsiteX14" fmla="*/ 58569 w 71439"/>
                  <a:gd name="connsiteY14" fmla="*/ 47339 h 71247"/>
                  <a:gd name="connsiteX15" fmla="*/ 71390 w 71439"/>
                  <a:gd name="connsiteY15" fmla="*/ 36633 h 71247"/>
                  <a:gd name="connsiteX16" fmla="*/ 60684 w 71439"/>
                  <a:gd name="connsiteY16" fmla="*/ 23813 h 71247"/>
                  <a:gd name="connsiteX17" fmla="*/ 58569 w 71439"/>
                  <a:gd name="connsiteY17" fmla="*/ 23813 h 71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1439" h="71247">
                    <a:moveTo>
                      <a:pt x="58569" y="23813"/>
                    </a:moveTo>
                    <a:lnTo>
                      <a:pt x="46377" y="23813"/>
                    </a:lnTo>
                    <a:lnTo>
                      <a:pt x="46377" y="11716"/>
                    </a:lnTo>
                    <a:cubicBezTo>
                      <a:pt x="46377" y="5248"/>
                      <a:pt x="41129" y="0"/>
                      <a:pt x="34662" y="0"/>
                    </a:cubicBezTo>
                    <a:cubicBezTo>
                      <a:pt x="28194" y="0"/>
                      <a:pt x="22946" y="5248"/>
                      <a:pt x="22946" y="11716"/>
                    </a:cubicBezTo>
                    <a:lnTo>
                      <a:pt x="22946" y="23813"/>
                    </a:lnTo>
                    <a:lnTo>
                      <a:pt x="10754" y="23813"/>
                    </a:lnTo>
                    <a:cubicBezTo>
                      <a:pt x="4258" y="24394"/>
                      <a:pt x="-533" y="30137"/>
                      <a:pt x="48" y="36633"/>
                    </a:cubicBezTo>
                    <a:cubicBezTo>
                      <a:pt x="562" y="42320"/>
                      <a:pt x="5067" y="46825"/>
                      <a:pt x="10754" y="47339"/>
                    </a:cubicBezTo>
                    <a:lnTo>
                      <a:pt x="22946" y="47339"/>
                    </a:lnTo>
                    <a:lnTo>
                      <a:pt x="22946" y="59531"/>
                    </a:lnTo>
                    <a:cubicBezTo>
                      <a:pt x="22946" y="65999"/>
                      <a:pt x="28194" y="71247"/>
                      <a:pt x="34662" y="71247"/>
                    </a:cubicBezTo>
                    <a:cubicBezTo>
                      <a:pt x="41129" y="71247"/>
                      <a:pt x="46377" y="65999"/>
                      <a:pt x="46377" y="59531"/>
                    </a:cubicBezTo>
                    <a:lnTo>
                      <a:pt x="46377" y="47339"/>
                    </a:lnTo>
                    <a:lnTo>
                      <a:pt x="58569" y="47339"/>
                    </a:lnTo>
                    <a:cubicBezTo>
                      <a:pt x="65065" y="47920"/>
                      <a:pt x="70809" y="43129"/>
                      <a:pt x="71390" y="36633"/>
                    </a:cubicBezTo>
                    <a:cubicBezTo>
                      <a:pt x="71981" y="30137"/>
                      <a:pt x="67189" y="24394"/>
                      <a:pt x="60684" y="23813"/>
                    </a:cubicBezTo>
                    <a:cubicBezTo>
                      <a:pt x="59979" y="23746"/>
                      <a:pt x="59274" y="23746"/>
                      <a:pt x="58569" y="23813"/>
                    </a:cubicBezTo>
                    <a:close/>
                  </a:path>
                </a:pathLst>
              </a:custGeom>
              <a:solidFill>
                <a:srgbClr val="FDFADB"/>
              </a:solid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5D6DCFB4-817F-46AC-8123-512F7B210FC1}"/>
                  </a:ext>
                </a:extLst>
              </p:cNvPr>
              <p:cNvSpPr/>
              <p:nvPr/>
            </p:nvSpPr>
            <p:spPr>
              <a:xfrm>
                <a:off x="7511957" y="2095947"/>
                <a:ext cx="75971" cy="75971"/>
              </a:xfrm>
              <a:custGeom>
                <a:avLst/>
                <a:gdLst>
                  <a:gd name="connsiteX0" fmla="*/ 62703 w 75971"/>
                  <a:gd name="connsiteY0" fmla="*/ 25841 h 75971"/>
                  <a:gd name="connsiteX1" fmla="*/ 50130 w 75971"/>
                  <a:gd name="connsiteY1" fmla="*/ 25841 h 75971"/>
                  <a:gd name="connsiteX2" fmla="*/ 50130 w 75971"/>
                  <a:gd name="connsiteY2" fmla="*/ 13268 h 75971"/>
                  <a:gd name="connsiteX3" fmla="*/ 39062 w 75971"/>
                  <a:gd name="connsiteY3" fmla="*/ 48 h 75971"/>
                  <a:gd name="connsiteX4" fmla="*/ 25842 w 75971"/>
                  <a:gd name="connsiteY4" fmla="*/ 11116 h 75971"/>
                  <a:gd name="connsiteX5" fmla="*/ 25842 w 75971"/>
                  <a:gd name="connsiteY5" fmla="*/ 13268 h 75971"/>
                  <a:gd name="connsiteX6" fmla="*/ 25842 w 75971"/>
                  <a:gd name="connsiteY6" fmla="*/ 25841 h 75971"/>
                  <a:gd name="connsiteX7" fmla="*/ 13268 w 75971"/>
                  <a:gd name="connsiteY7" fmla="*/ 25841 h 75971"/>
                  <a:gd name="connsiteX8" fmla="*/ 48 w 75971"/>
                  <a:gd name="connsiteY8" fmla="*/ 36909 h 75971"/>
                  <a:gd name="connsiteX9" fmla="*/ 11116 w 75971"/>
                  <a:gd name="connsiteY9" fmla="*/ 50130 h 75971"/>
                  <a:gd name="connsiteX10" fmla="*/ 13268 w 75971"/>
                  <a:gd name="connsiteY10" fmla="*/ 50130 h 75971"/>
                  <a:gd name="connsiteX11" fmla="*/ 25842 w 75971"/>
                  <a:gd name="connsiteY11" fmla="*/ 50130 h 75971"/>
                  <a:gd name="connsiteX12" fmla="*/ 25842 w 75971"/>
                  <a:gd name="connsiteY12" fmla="*/ 62703 h 75971"/>
                  <a:gd name="connsiteX13" fmla="*/ 36910 w 75971"/>
                  <a:gd name="connsiteY13" fmla="*/ 75924 h 75971"/>
                  <a:gd name="connsiteX14" fmla="*/ 50130 w 75971"/>
                  <a:gd name="connsiteY14" fmla="*/ 64856 h 75971"/>
                  <a:gd name="connsiteX15" fmla="*/ 50130 w 75971"/>
                  <a:gd name="connsiteY15" fmla="*/ 62703 h 75971"/>
                  <a:gd name="connsiteX16" fmla="*/ 50130 w 75971"/>
                  <a:gd name="connsiteY16" fmla="*/ 50130 h 75971"/>
                  <a:gd name="connsiteX17" fmla="*/ 62703 w 75971"/>
                  <a:gd name="connsiteY17" fmla="*/ 50130 h 75971"/>
                  <a:gd name="connsiteX18" fmla="*/ 75924 w 75971"/>
                  <a:gd name="connsiteY18" fmla="*/ 39062 h 75971"/>
                  <a:gd name="connsiteX19" fmla="*/ 64856 w 75971"/>
                  <a:gd name="connsiteY19" fmla="*/ 25841 h 75971"/>
                  <a:gd name="connsiteX20" fmla="*/ 62703 w 75971"/>
                  <a:gd name="connsiteY20" fmla="*/ 25841 h 7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971" h="75971">
                    <a:moveTo>
                      <a:pt x="62703" y="25841"/>
                    </a:moveTo>
                    <a:lnTo>
                      <a:pt x="50130" y="25841"/>
                    </a:lnTo>
                    <a:lnTo>
                      <a:pt x="50130" y="13268"/>
                    </a:lnTo>
                    <a:cubicBezTo>
                      <a:pt x="50721" y="6563"/>
                      <a:pt x="45768" y="638"/>
                      <a:pt x="39062" y="48"/>
                    </a:cubicBezTo>
                    <a:cubicBezTo>
                      <a:pt x="32357" y="-543"/>
                      <a:pt x="26432" y="4410"/>
                      <a:pt x="25842" y="11116"/>
                    </a:cubicBezTo>
                    <a:cubicBezTo>
                      <a:pt x="25775" y="11830"/>
                      <a:pt x="25775" y="12554"/>
                      <a:pt x="25842" y="13268"/>
                    </a:cubicBezTo>
                    <a:lnTo>
                      <a:pt x="25842" y="25841"/>
                    </a:lnTo>
                    <a:lnTo>
                      <a:pt x="13268" y="25841"/>
                    </a:lnTo>
                    <a:cubicBezTo>
                      <a:pt x="6563" y="25251"/>
                      <a:pt x="638" y="30204"/>
                      <a:pt x="48" y="36909"/>
                    </a:cubicBezTo>
                    <a:cubicBezTo>
                      <a:pt x="-543" y="43615"/>
                      <a:pt x="4410" y="49540"/>
                      <a:pt x="11116" y="50130"/>
                    </a:cubicBezTo>
                    <a:cubicBezTo>
                      <a:pt x="11830" y="50197"/>
                      <a:pt x="12554" y="50197"/>
                      <a:pt x="13268" y="50130"/>
                    </a:cubicBezTo>
                    <a:lnTo>
                      <a:pt x="25842" y="50130"/>
                    </a:lnTo>
                    <a:lnTo>
                      <a:pt x="25842" y="62703"/>
                    </a:lnTo>
                    <a:cubicBezTo>
                      <a:pt x="25251" y="69409"/>
                      <a:pt x="30204" y="75333"/>
                      <a:pt x="36910" y="75924"/>
                    </a:cubicBezTo>
                    <a:cubicBezTo>
                      <a:pt x="43615" y="76514"/>
                      <a:pt x="49540" y="71561"/>
                      <a:pt x="50130" y="64856"/>
                    </a:cubicBezTo>
                    <a:cubicBezTo>
                      <a:pt x="50197" y="64141"/>
                      <a:pt x="50197" y="63418"/>
                      <a:pt x="50130" y="62703"/>
                    </a:cubicBezTo>
                    <a:lnTo>
                      <a:pt x="50130" y="50130"/>
                    </a:lnTo>
                    <a:lnTo>
                      <a:pt x="62703" y="50130"/>
                    </a:lnTo>
                    <a:cubicBezTo>
                      <a:pt x="69409" y="50721"/>
                      <a:pt x="75334" y="45768"/>
                      <a:pt x="75924" y="39062"/>
                    </a:cubicBezTo>
                    <a:cubicBezTo>
                      <a:pt x="76515" y="32357"/>
                      <a:pt x="71562" y="26432"/>
                      <a:pt x="64856" y="25841"/>
                    </a:cubicBezTo>
                    <a:cubicBezTo>
                      <a:pt x="64142" y="25775"/>
                      <a:pt x="63418" y="25775"/>
                      <a:pt x="62703" y="25841"/>
                    </a:cubicBezTo>
                    <a:close/>
                  </a:path>
                </a:pathLst>
              </a:custGeom>
              <a:solidFill>
                <a:srgbClr val="FDFADB"/>
              </a:solid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DED7D1BD-BB6B-4A46-96BB-E9158E5EBB52}"/>
                  </a:ext>
                </a:extLst>
              </p:cNvPr>
              <p:cNvSpPr/>
              <p:nvPr/>
            </p:nvSpPr>
            <p:spPr>
              <a:xfrm>
                <a:off x="7475095" y="1839343"/>
                <a:ext cx="73819" cy="75972"/>
              </a:xfrm>
              <a:custGeom>
                <a:avLst/>
                <a:gdLst>
                  <a:gd name="connsiteX0" fmla="*/ 62703 w 73819"/>
                  <a:gd name="connsiteY0" fmla="*/ 25842 h 75972"/>
                  <a:gd name="connsiteX1" fmla="*/ 50130 w 73819"/>
                  <a:gd name="connsiteY1" fmla="*/ 25842 h 75972"/>
                  <a:gd name="connsiteX2" fmla="*/ 50130 w 73819"/>
                  <a:gd name="connsiteY2" fmla="*/ 13269 h 75972"/>
                  <a:gd name="connsiteX3" fmla="*/ 39062 w 73819"/>
                  <a:gd name="connsiteY3" fmla="*/ 48 h 75972"/>
                  <a:gd name="connsiteX4" fmla="*/ 25842 w 73819"/>
                  <a:gd name="connsiteY4" fmla="*/ 11115 h 75972"/>
                  <a:gd name="connsiteX5" fmla="*/ 25842 w 73819"/>
                  <a:gd name="connsiteY5" fmla="*/ 13269 h 75972"/>
                  <a:gd name="connsiteX6" fmla="*/ 25842 w 73819"/>
                  <a:gd name="connsiteY6" fmla="*/ 25842 h 75972"/>
                  <a:gd name="connsiteX7" fmla="*/ 13268 w 73819"/>
                  <a:gd name="connsiteY7" fmla="*/ 25842 h 75972"/>
                  <a:gd name="connsiteX8" fmla="*/ 48 w 73819"/>
                  <a:gd name="connsiteY8" fmla="*/ 36910 h 75972"/>
                  <a:gd name="connsiteX9" fmla="*/ 11116 w 73819"/>
                  <a:gd name="connsiteY9" fmla="*/ 50131 h 75972"/>
                  <a:gd name="connsiteX10" fmla="*/ 13268 w 73819"/>
                  <a:gd name="connsiteY10" fmla="*/ 50131 h 75972"/>
                  <a:gd name="connsiteX11" fmla="*/ 25842 w 73819"/>
                  <a:gd name="connsiteY11" fmla="*/ 50131 h 75972"/>
                  <a:gd name="connsiteX12" fmla="*/ 25842 w 73819"/>
                  <a:gd name="connsiteY12" fmla="*/ 62704 h 75972"/>
                  <a:gd name="connsiteX13" fmla="*/ 36909 w 73819"/>
                  <a:gd name="connsiteY13" fmla="*/ 75925 h 75972"/>
                  <a:gd name="connsiteX14" fmla="*/ 50130 w 73819"/>
                  <a:gd name="connsiteY14" fmla="*/ 64857 h 75972"/>
                  <a:gd name="connsiteX15" fmla="*/ 50130 w 73819"/>
                  <a:gd name="connsiteY15" fmla="*/ 62704 h 75972"/>
                  <a:gd name="connsiteX16" fmla="*/ 50130 w 73819"/>
                  <a:gd name="connsiteY16" fmla="*/ 50131 h 75972"/>
                  <a:gd name="connsiteX17" fmla="*/ 62703 w 73819"/>
                  <a:gd name="connsiteY17" fmla="*/ 50131 h 75972"/>
                  <a:gd name="connsiteX18" fmla="*/ 73771 w 73819"/>
                  <a:gd name="connsiteY18" fmla="*/ 36910 h 75972"/>
                  <a:gd name="connsiteX19" fmla="*/ 62703 w 73819"/>
                  <a:gd name="connsiteY19" fmla="*/ 25842 h 7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3819" h="75972">
                    <a:moveTo>
                      <a:pt x="62703" y="25842"/>
                    </a:moveTo>
                    <a:lnTo>
                      <a:pt x="50130" y="25842"/>
                    </a:lnTo>
                    <a:lnTo>
                      <a:pt x="50130" y="13269"/>
                    </a:lnTo>
                    <a:cubicBezTo>
                      <a:pt x="50721" y="6562"/>
                      <a:pt x="45768" y="643"/>
                      <a:pt x="39062" y="48"/>
                    </a:cubicBezTo>
                    <a:cubicBezTo>
                      <a:pt x="32357" y="-546"/>
                      <a:pt x="26432" y="4409"/>
                      <a:pt x="25842" y="11115"/>
                    </a:cubicBezTo>
                    <a:cubicBezTo>
                      <a:pt x="25775" y="11833"/>
                      <a:pt x="25775" y="12553"/>
                      <a:pt x="25842" y="13269"/>
                    </a:cubicBezTo>
                    <a:lnTo>
                      <a:pt x="25842" y="25842"/>
                    </a:lnTo>
                    <a:lnTo>
                      <a:pt x="13268" y="25842"/>
                    </a:lnTo>
                    <a:cubicBezTo>
                      <a:pt x="6563" y="25248"/>
                      <a:pt x="638" y="30203"/>
                      <a:pt x="48" y="36910"/>
                    </a:cubicBezTo>
                    <a:cubicBezTo>
                      <a:pt x="-543" y="43617"/>
                      <a:pt x="4410" y="49536"/>
                      <a:pt x="11116" y="50131"/>
                    </a:cubicBezTo>
                    <a:cubicBezTo>
                      <a:pt x="11830" y="50195"/>
                      <a:pt x="12554" y="50195"/>
                      <a:pt x="13268" y="50131"/>
                    </a:cubicBezTo>
                    <a:lnTo>
                      <a:pt x="25842" y="50131"/>
                    </a:lnTo>
                    <a:lnTo>
                      <a:pt x="25842" y="62704"/>
                    </a:lnTo>
                    <a:cubicBezTo>
                      <a:pt x="25251" y="69411"/>
                      <a:pt x="30204" y="75330"/>
                      <a:pt x="36909" y="75925"/>
                    </a:cubicBezTo>
                    <a:cubicBezTo>
                      <a:pt x="43615" y="76519"/>
                      <a:pt x="49540" y="71564"/>
                      <a:pt x="50130" y="64857"/>
                    </a:cubicBezTo>
                    <a:cubicBezTo>
                      <a:pt x="50197" y="64141"/>
                      <a:pt x="50197" y="63420"/>
                      <a:pt x="50130" y="62704"/>
                    </a:cubicBezTo>
                    <a:lnTo>
                      <a:pt x="50130" y="50131"/>
                    </a:lnTo>
                    <a:lnTo>
                      <a:pt x="62703" y="50131"/>
                    </a:lnTo>
                    <a:cubicBezTo>
                      <a:pt x="69409" y="49536"/>
                      <a:pt x="74362" y="43617"/>
                      <a:pt x="73771" y="36910"/>
                    </a:cubicBezTo>
                    <a:cubicBezTo>
                      <a:pt x="73247" y="31027"/>
                      <a:pt x="68590" y="26364"/>
                      <a:pt x="62703" y="25842"/>
                    </a:cubicBezTo>
                    <a:close/>
                  </a:path>
                </a:pathLst>
              </a:custGeom>
              <a:solidFill>
                <a:srgbClr val="FDFADB"/>
              </a:solid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8D4FB1E6-88D4-49BF-8BEF-5BB7A55DA250}"/>
                  </a:ext>
                </a:extLst>
              </p:cNvPr>
              <p:cNvSpPr/>
              <p:nvPr/>
            </p:nvSpPr>
            <p:spPr>
              <a:xfrm>
                <a:off x="6815261" y="2036825"/>
                <a:ext cx="71761" cy="73818"/>
              </a:xfrm>
              <a:custGeom>
                <a:avLst/>
                <a:gdLst>
                  <a:gd name="connsiteX0" fmla="*/ 60646 w 71761"/>
                  <a:gd name="connsiteY0" fmla="*/ 24765 h 73818"/>
                  <a:gd name="connsiteX1" fmla="*/ 48073 w 71761"/>
                  <a:gd name="connsiteY1" fmla="*/ 24765 h 73818"/>
                  <a:gd name="connsiteX2" fmla="*/ 48073 w 71761"/>
                  <a:gd name="connsiteY2" fmla="*/ 12192 h 73818"/>
                  <a:gd name="connsiteX3" fmla="*/ 35881 w 71761"/>
                  <a:gd name="connsiteY3" fmla="*/ 0 h 73818"/>
                  <a:gd name="connsiteX4" fmla="*/ 23689 w 71761"/>
                  <a:gd name="connsiteY4" fmla="*/ 12192 h 73818"/>
                  <a:gd name="connsiteX5" fmla="*/ 23689 w 71761"/>
                  <a:gd name="connsiteY5" fmla="*/ 24765 h 73818"/>
                  <a:gd name="connsiteX6" fmla="*/ 11116 w 71761"/>
                  <a:gd name="connsiteY6" fmla="*/ 24765 h 73818"/>
                  <a:gd name="connsiteX7" fmla="*/ 48 w 71761"/>
                  <a:gd name="connsiteY7" fmla="*/ 37986 h 73818"/>
                  <a:gd name="connsiteX8" fmla="*/ 11116 w 71761"/>
                  <a:gd name="connsiteY8" fmla="*/ 49054 h 73818"/>
                  <a:gd name="connsiteX9" fmla="*/ 23689 w 71761"/>
                  <a:gd name="connsiteY9" fmla="*/ 49054 h 73818"/>
                  <a:gd name="connsiteX10" fmla="*/ 23689 w 71761"/>
                  <a:gd name="connsiteY10" fmla="*/ 61627 h 73818"/>
                  <a:gd name="connsiteX11" fmla="*/ 35881 w 71761"/>
                  <a:gd name="connsiteY11" fmla="*/ 73819 h 73818"/>
                  <a:gd name="connsiteX12" fmla="*/ 48073 w 71761"/>
                  <a:gd name="connsiteY12" fmla="*/ 61627 h 73818"/>
                  <a:gd name="connsiteX13" fmla="*/ 48073 w 71761"/>
                  <a:gd name="connsiteY13" fmla="*/ 49149 h 73818"/>
                  <a:gd name="connsiteX14" fmla="*/ 60646 w 71761"/>
                  <a:gd name="connsiteY14" fmla="*/ 49149 h 73818"/>
                  <a:gd name="connsiteX15" fmla="*/ 71714 w 71761"/>
                  <a:gd name="connsiteY15" fmla="*/ 35928 h 73818"/>
                  <a:gd name="connsiteX16" fmla="*/ 60646 w 71761"/>
                  <a:gd name="connsiteY16" fmla="*/ 24860 h 73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761" h="73818">
                    <a:moveTo>
                      <a:pt x="60646" y="24765"/>
                    </a:moveTo>
                    <a:lnTo>
                      <a:pt x="48073" y="24765"/>
                    </a:lnTo>
                    <a:lnTo>
                      <a:pt x="48073" y="12192"/>
                    </a:lnTo>
                    <a:cubicBezTo>
                      <a:pt x="48073" y="5458"/>
                      <a:pt x="42615" y="0"/>
                      <a:pt x="35881" y="0"/>
                    </a:cubicBezTo>
                    <a:cubicBezTo>
                      <a:pt x="29147" y="0"/>
                      <a:pt x="23689" y="5458"/>
                      <a:pt x="23689" y="12192"/>
                    </a:cubicBezTo>
                    <a:lnTo>
                      <a:pt x="23689" y="24765"/>
                    </a:lnTo>
                    <a:lnTo>
                      <a:pt x="11116" y="24765"/>
                    </a:lnTo>
                    <a:cubicBezTo>
                      <a:pt x="4410" y="25356"/>
                      <a:pt x="-543" y="31280"/>
                      <a:pt x="48" y="37986"/>
                    </a:cubicBezTo>
                    <a:cubicBezTo>
                      <a:pt x="572" y="43872"/>
                      <a:pt x="5229" y="48530"/>
                      <a:pt x="11116" y="49054"/>
                    </a:cubicBezTo>
                    <a:lnTo>
                      <a:pt x="23689" y="49054"/>
                    </a:lnTo>
                    <a:lnTo>
                      <a:pt x="23689" y="61627"/>
                    </a:lnTo>
                    <a:cubicBezTo>
                      <a:pt x="23689" y="68361"/>
                      <a:pt x="29147" y="73819"/>
                      <a:pt x="35881" y="73819"/>
                    </a:cubicBezTo>
                    <a:cubicBezTo>
                      <a:pt x="42615" y="73819"/>
                      <a:pt x="48073" y="68361"/>
                      <a:pt x="48073" y="61627"/>
                    </a:cubicBezTo>
                    <a:lnTo>
                      <a:pt x="48073" y="49149"/>
                    </a:lnTo>
                    <a:lnTo>
                      <a:pt x="60646" y="49149"/>
                    </a:lnTo>
                    <a:cubicBezTo>
                      <a:pt x="67352" y="48559"/>
                      <a:pt x="72304" y="42634"/>
                      <a:pt x="71714" y="35928"/>
                    </a:cubicBezTo>
                    <a:cubicBezTo>
                      <a:pt x="71190" y="30042"/>
                      <a:pt x="66532" y="25384"/>
                      <a:pt x="60646" y="24860"/>
                    </a:cubicBezTo>
                    <a:close/>
                  </a:path>
                </a:pathLst>
              </a:custGeom>
              <a:solidFill>
                <a:srgbClr val="FDFADB"/>
              </a:solid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B0A3F019-008F-443D-92F0-E5936B91E280}"/>
                  </a:ext>
                </a:extLst>
              </p:cNvPr>
              <p:cNvSpPr/>
              <p:nvPr/>
            </p:nvSpPr>
            <p:spPr>
              <a:xfrm>
                <a:off x="6948677" y="2218277"/>
                <a:ext cx="236886" cy="120491"/>
              </a:xfrm>
              <a:custGeom>
                <a:avLst/>
                <a:gdLst>
                  <a:gd name="connsiteX0" fmla="*/ 225552 w 236886"/>
                  <a:gd name="connsiteY0" fmla="*/ 34576 h 120491"/>
                  <a:gd name="connsiteX1" fmla="*/ 118491 w 236886"/>
                  <a:gd name="connsiteY1" fmla="*/ 0 h 120491"/>
                  <a:gd name="connsiteX2" fmla="*/ 11430 w 236886"/>
                  <a:gd name="connsiteY2" fmla="*/ 34576 h 120491"/>
                  <a:gd name="connsiteX3" fmla="*/ 0 w 236886"/>
                  <a:gd name="connsiteY3" fmla="*/ 34576 h 120491"/>
                  <a:gd name="connsiteX4" fmla="*/ 0 w 236886"/>
                  <a:gd name="connsiteY4" fmla="*/ 60293 h 120491"/>
                  <a:gd name="connsiteX5" fmla="*/ 118491 w 236886"/>
                  <a:gd name="connsiteY5" fmla="*/ 120491 h 120491"/>
                  <a:gd name="connsiteX6" fmla="*/ 236887 w 236886"/>
                  <a:gd name="connsiteY6" fmla="*/ 60293 h 120491"/>
                  <a:gd name="connsiteX7" fmla="*/ 236887 w 236886"/>
                  <a:gd name="connsiteY7" fmla="*/ 34576 h 12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86" h="120491">
                    <a:moveTo>
                      <a:pt x="225552" y="34576"/>
                    </a:moveTo>
                    <a:cubicBezTo>
                      <a:pt x="206502" y="14192"/>
                      <a:pt x="165830" y="0"/>
                      <a:pt x="118491" y="0"/>
                    </a:cubicBezTo>
                    <a:cubicBezTo>
                      <a:pt x="71152" y="0"/>
                      <a:pt x="30385" y="14192"/>
                      <a:pt x="11430" y="34576"/>
                    </a:cubicBezTo>
                    <a:lnTo>
                      <a:pt x="0" y="34576"/>
                    </a:lnTo>
                    <a:lnTo>
                      <a:pt x="0" y="60293"/>
                    </a:lnTo>
                    <a:cubicBezTo>
                      <a:pt x="0" y="93536"/>
                      <a:pt x="53054" y="120491"/>
                      <a:pt x="118491" y="120491"/>
                    </a:cubicBezTo>
                    <a:cubicBezTo>
                      <a:pt x="183928" y="120491"/>
                      <a:pt x="236887" y="93536"/>
                      <a:pt x="236887" y="60293"/>
                    </a:cubicBezTo>
                    <a:lnTo>
                      <a:pt x="236887" y="34576"/>
                    </a:lnTo>
                    <a:close/>
                  </a:path>
                </a:pathLst>
              </a:custGeom>
              <a:solidFill>
                <a:srgbClr val="FAB217"/>
              </a:solid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6BDA67AC-A730-490B-B268-A1590DCBD8F1}"/>
                  </a:ext>
                </a:extLst>
              </p:cNvPr>
              <p:cNvSpPr/>
              <p:nvPr/>
            </p:nvSpPr>
            <p:spPr>
              <a:xfrm>
                <a:off x="6948677" y="2192654"/>
                <a:ext cx="236886" cy="120395"/>
              </a:xfrm>
              <a:custGeom>
                <a:avLst/>
                <a:gdLst>
                  <a:gd name="connsiteX0" fmla="*/ 236887 w 236886"/>
                  <a:gd name="connsiteY0" fmla="*/ 60198 h 120395"/>
                  <a:gd name="connsiteX1" fmla="*/ 118491 w 236886"/>
                  <a:gd name="connsiteY1" fmla="*/ 120396 h 120395"/>
                  <a:gd name="connsiteX2" fmla="*/ 0 w 236886"/>
                  <a:gd name="connsiteY2" fmla="*/ 60198 h 120395"/>
                  <a:gd name="connsiteX3" fmla="*/ 118491 w 236886"/>
                  <a:gd name="connsiteY3" fmla="*/ 0 h 120395"/>
                  <a:gd name="connsiteX4" fmla="*/ 236887 w 236886"/>
                  <a:gd name="connsiteY4" fmla="*/ 60198 h 120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886" h="120395">
                    <a:moveTo>
                      <a:pt x="236887" y="60198"/>
                    </a:moveTo>
                    <a:cubicBezTo>
                      <a:pt x="236887" y="93440"/>
                      <a:pt x="183928" y="120396"/>
                      <a:pt x="118491" y="120396"/>
                    </a:cubicBezTo>
                    <a:cubicBezTo>
                      <a:pt x="53054" y="120396"/>
                      <a:pt x="0" y="93440"/>
                      <a:pt x="0" y="60198"/>
                    </a:cubicBezTo>
                    <a:cubicBezTo>
                      <a:pt x="0" y="26956"/>
                      <a:pt x="53054" y="0"/>
                      <a:pt x="118491" y="0"/>
                    </a:cubicBezTo>
                    <a:cubicBezTo>
                      <a:pt x="183928" y="0"/>
                      <a:pt x="236887" y="26670"/>
                      <a:pt x="236887" y="60198"/>
                    </a:cubicBezTo>
                    <a:close/>
                  </a:path>
                </a:pathLst>
              </a:custGeom>
              <a:solidFill>
                <a:srgbClr val="FFCC05"/>
              </a:solid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C17B85D2-9C02-43B8-BC09-0C60B57873D3}"/>
                  </a:ext>
                </a:extLst>
              </p:cNvPr>
              <p:cNvSpPr/>
              <p:nvPr/>
            </p:nvSpPr>
            <p:spPr>
              <a:xfrm>
                <a:off x="6948677" y="2166461"/>
                <a:ext cx="236886" cy="120491"/>
              </a:xfrm>
              <a:custGeom>
                <a:avLst/>
                <a:gdLst>
                  <a:gd name="connsiteX0" fmla="*/ 225552 w 236886"/>
                  <a:gd name="connsiteY0" fmla="*/ 34576 h 120491"/>
                  <a:gd name="connsiteX1" fmla="*/ 118491 w 236886"/>
                  <a:gd name="connsiteY1" fmla="*/ 0 h 120491"/>
                  <a:gd name="connsiteX2" fmla="*/ 11430 w 236886"/>
                  <a:gd name="connsiteY2" fmla="*/ 34576 h 120491"/>
                  <a:gd name="connsiteX3" fmla="*/ 0 w 236886"/>
                  <a:gd name="connsiteY3" fmla="*/ 34576 h 120491"/>
                  <a:gd name="connsiteX4" fmla="*/ 0 w 236886"/>
                  <a:gd name="connsiteY4" fmla="*/ 60198 h 120491"/>
                  <a:gd name="connsiteX5" fmla="*/ 118491 w 236886"/>
                  <a:gd name="connsiteY5" fmla="*/ 120491 h 120491"/>
                  <a:gd name="connsiteX6" fmla="*/ 236887 w 236886"/>
                  <a:gd name="connsiteY6" fmla="*/ 60198 h 120491"/>
                  <a:gd name="connsiteX7" fmla="*/ 236887 w 236886"/>
                  <a:gd name="connsiteY7" fmla="*/ 34576 h 12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86" h="120491">
                    <a:moveTo>
                      <a:pt x="225552" y="34576"/>
                    </a:moveTo>
                    <a:cubicBezTo>
                      <a:pt x="206502" y="14192"/>
                      <a:pt x="165830" y="0"/>
                      <a:pt x="118491" y="0"/>
                    </a:cubicBezTo>
                    <a:cubicBezTo>
                      <a:pt x="71152" y="0"/>
                      <a:pt x="30385" y="14192"/>
                      <a:pt x="11430" y="34576"/>
                    </a:cubicBezTo>
                    <a:lnTo>
                      <a:pt x="0" y="34576"/>
                    </a:lnTo>
                    <a:lnTo>
                      <a:pt x="0" y="60198"/>
                    </a:lnTo>
                    <a:cubicBezTo>
                      <a:pt x="0" y="93536"/>
                      <a:pt x="53054" y="120491"/>
                      <a:pt x="118491" y="120491"/>
                    </a:cubicBezTo>
                    <a:cubicBezTo>
                      <a:pt x="183928" y="120491"/>
                      <a:pt x="236887" y="93536"/>
                      <a:pt x="236887" y="60198"/>
                    </a:cubicBezTo>
                    <a:lnTo>
                      <a:pt x="236887" y="34576"/>
                    </a:lnTo>
                    <a:close/>
                  </a:path>
                </a:pathLst>
              </a:custGeom>
              <a:solidFill>
                <a:srgbClr val="FAB217"/>
              </a:solid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BA921686-DAAE-4FC8-B6A6-880D970DE99C}"/>
                  </a:ext>
                </a:extLst>
              </p:cNvPr>
              <p:cNvSpPr/>
              <p:nvPr/>
            </p:nvSpPr>
            <p:spPr>
              <a:xfrm>
                <a:off x="6948677" y="2140839"/>
                <a:ext cx="236886" cy="120395"/>
              </a:xfrm>
              <a:custGeom>
                <a:avLst/>
                <a:gdLst>
                  <a:gd name="connsiteX0" fmla="*/ 236887 w 236886"/>
                  <a:gd name="connsiteY0" fmla="*/ 60198 h 120395"/>
                  <a:gd name="connsiteX1" fmla="*/ 118491 w 236886"/>
                  <a:gd name="connsiteY1" fmla="*/ 120396 h 120395"/>
                  <a:gd name="connsiteX2" fmla="*/ 0 w 236886"/>
                  <a:gd name="connsiteY2" fmla="*/ 60198 h 120395"/>
                  <a:gd name="connsiteX3" fmla="*/ 118491 w 236886"/>
                  <a:gd name="connsiteY3" fmla="*/ 0 h 120395"/>
                  <a:gd name="connsiteX4" fmla="*/ 236887 w 236886"/>
                  <a:gd name="connsiteY4" fmla="*/ 60198 h 120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886" h="120395">
                    <a:moveTo>
                      <a:pt x="236887" y="60198"/>
                    </a:moveTo>
                    <a:cubicBezTo>
                      <a:pt x="236887" y="93440"/>
                      <a:pt x="183928" y="120396"/>
                      <a:pt x="118491" y="120396"/>
                    </a:cubicBezTo>
                    <a:cubicBezTo>
                      <a:pt x="53054" y="120396"/>
                      <a:pt x="0" y="93440"/>
                      <a:pt x="0" y="60198"/>
                    </a:cubicBezTo>
                    <a:cubicBezTo>
                      <a:pt x="0" y="26956"/>
                      <a:pt x="53054" y="0"/>
                      <a:pt x="118491" y="0"/>
                    </a:cubicBezTo>
                    <a:cubicBezTo>
                      <a:pt x="183928" y="0"/>
                      <a:pt x="236887" y="26956"/>
                      <a:pt x="236887" y="60198"/>
                    </a:cubicBezTo>
                    <a:close/>
                  </a:path>
                </a:pathLst>
              </a:custGeom>
              <a:solidFill>
                <a:srgbClr val="FFCC05"/>
              </a:solid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7AFB6066-0D18-4A77-A799-948337CEE1CE}"/>
                  </a:ext>
                </a:extLst>
              </p:cNvPr>
              <p:cNvSpPr/>
              <p:nvPr/>
            </p:nvSpPr>
            <p:spPr>
              <a:xfrm>
                <a:off x="6948677" y="2113692"/>
                <a:ext cx="236886" cy="120491"/>
              </a:xfrm>
              <a:custGeom>
                <a:avLst/>
                <a:gdLst>
                  <a:gd name="connsiteX0" fmla="*/ 225552 w 236886"/>
                  <a:gd name="connsiteY0" fmla="*/ 34576 h 120491"/>
                  <a:gd name="connsiteX1" fmla="*/ 118491 w 236886"/>
                  <a:gd name="connsiteY1" fmla="*/ 0 h 120491"/>
                  <a:gd name="connsiteX2" fmla="*/ 11430 w 236886"/>
                  <a:gd name="connsiteY2" fmla="*/ 34576 h 120491"/>
                  <a:gd name="connsiteX3" fmla="*/ 0 w 236886"/>
                  <a:gd name="connsiteY3" fmla="*/ 34576 h 120491"/>
                  <a:gd name="connsiteX4" fmla="*/ 0 w 236886"/>
                  <a:gd name="connsiteY4" fmla="*/ 60198 h 120491"/>
                  <a:gd name="connsiteX5" fmla="*/ 118491 w 236886"/>
                  <a:gd name="connsiteY5" fmla="*/ 120491 h 120491"/>
                  <a:gd name="connsiteX6" fmla="*/ 236887 w 236886"/>
                  <a:gd name="connsiteY6" fmla="*/ 60198 h 120491"/>
                  <a:gd name="connsiteX7" fmla="*/ 236887 w 236886"/>
                  <a:gd name="connsiteY7" fmla="*/ 34576 h 12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86" h="120491">
                    <a:moveTo>
                      <a:pt x="225552" y="34576"/>
                    </a:moveTo>
                    <a:cubicBezTo>
                      <a:pt x="206502" y="14192"/>
                      <a:pt x="165830" y="0"/>
                      <a:pt x="118491" y="0"/>
                    </a:cubicBezTo>
                    <a:cubicBezTo>
                      <a:pt x="71152" y="0"/>
                      <a:pt x="30385" y="14192"/>
                      <a:pt x="11430" y="34576"/>
                    </a:cubicBezTo>
                    <a:lnTo>
                      <a:pt x="0" y="34576"/>
                    </a:lnTo>
                    <a:lnTo>
                      <a:pt x="0" y="60198"/>
                    </a:lnTo>
                    <a:cubicBezTo>
                      <a:pt x="0" y="93536"/>
                      <a:pt x="53054" y="120491"/>
                      <a:pt x="118491" y="120491"/>
                    </a:cubicBezTo>
                    <a:cubicBezTo>
                      <a:pt x="183928" y="120491"/>
                      <a:pt x="236887" y="93536"/>
                      <a:pt x="236887" y="60198"/>
                    </a:cubicBezTo>
                    <a:lnTo>
                      <a:pt x="236887" y="34576"/>
                    </a:lnTo>
                    <a:close/>
                  </a:path>
                </a:pathLst>
              </a:custGeom>
              <a:solidFill>
                <a:srgbClr val="FAB217"/>
              </a:solid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6A2DBABB-BC43-40A9-9858-7BC2A45C9BCD}"/>
                  </a:ext>
                </a:extLst>
              </p:cNvPr>
              <p:cNvSpPr/>
              <p:nvPr/>
            </p:nvSpPr>
            <p:spPr>
              <a:xfrm>
                <a:off x="6948677" y="2088070"/>
                <a:ext cx="236886" cy="120395"/>
              </a:xfrm>
              <a:custGeom>
                <a:avLst/>
                <a:gdLst>
                  <a:gd name="connsiteX0" fmla="*/ 236887 w 236886"/>
                  <a:gd name="connsiteY0" fmla="*/ 60198 h 120395"/>
                  <a:gd name="connsiteX1" fmla="*/ 118491 w 236886"/>
                  <a:gd name="connsiteY1" fmla="*/ 120396 h 120395"/>
                  <a:gd name="connsiteX2" fmla="*/ 0 w 236886"/>
                  <a:gd name="connsiteY2" fmla="*/ 60198 h 120395"/>
                  <a:gd name="connsiteX3" fmla="*/ 118491 w 236886"/>
                  <a:gd name="connsiteY3" fmla="*/ 0 h 120395"/>
                  <a:gd name="connsiteX4" fmla="*/ 236887 w 236886"/>
                  <a:gd name="connsiteY4" fmla="*/ 60198 h 120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886" h="120395">
                    <a:moveTo>
                      <a:pt x="236887" y="60198"/>
                    </a:moveTo>
                    <a:cubicBezTo>
                      <a:pt x="236887" y="93440"/>
                      <a:pt x="183928" y="120396"/>
                      <a:pt x="118491" y="120396"/>
                    </a:cubicBezTo>
                    <a:cubicBezTo>
                      <a:pt x="53054" y="120396"/>
                      <a:pt x="0" y="93440"/>
                      <a:pt x="0" y="60198"/>
                    </a:cubicBezTo>
                    <a:cubicBezTo>
                      <a:pt x="0" y="26956"/>
                      <a:pt x="53054" y="0"/>
                      <a:pt x="118491" y="0"/>
                    </a:cubicBezTo>
                    <a:cubicBezTo>
                      <a:pt x="183928" y="0"/>
                      <a:pt x="236887" y="26956"/>
                      <a:pt x="236887" y="60198"/>
                    </a:cubicBezTo>
                    <a:close/>
                  </a:path>
                </a:pathLst>
              </a:custGeom>
              <a:solidFill>
                <a:srgbClr val="FFCC05"/>
              </a:solid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7E94E890-4690-4EC8-A587-925B2345BCA3}"/>
                  </a:ext>
                </a:extLst>
              </p:cNvPr>
              <p:cNvSpPr/>
              <p:nvPr/>
            </p:nvSpPr>
            <p:spPr>
              <a:xfrm>
                <a:off x="6948677" y="2061876"/>
                <a:ext cx="236886" cy="120491"/>
              </a:xfrm>
              <a:custGeom>
                <a:avLst/>
                <a:gdLst>
                  <a:gd name="connsiteX0" fmla="*/ 225552 w 236886"/>
                  <a:gd name="connsiteY0" fmla="*/ 34576 h 120491"/>
                  <a:gd name="connsiteX1" fmla="*/ 118491 w 236886"/>
                  <a:gd name="connsiteY1" fmla="*/ 0 h 120491"/>
                  <a:gd name="connsiteX2" fmla="*/ 11430 w 236886"/>
                  <a:gd name="connsiteY2" fmla="*/ 34576 h 120491"/>
                  <a:gd name="connsiteX3" fmla="*/ 0 w 236886"/>
                  <a:gd name="connsiteY3" fmla="*/ 34576 h 120491"/>
                  <a:gd name="connsiteX4" fmla="*/ 0 w 236886"/>
                  <a:gd name="connsiteY4" fmla="*/ 60198 h 120491"/>
                  <a:gd name="connsiteX5" fmla="*/ 118491 w 236886"/>
                  <a:gd name="connsiteY5" fmla="*/ 120491 h 120491"/>
                  <a:gd name="connsiteX6" fmla="*/ 236887 w 236886"/>
                  <a:gd name="connsiteY6" fmla="*/ 60198 h 120491"/>
                  <a:gd name="connsiteX7" fmla="*/ 236887 w 236886"/>
                  <a:gd name="connsiteY7" fmla="*/ 34576 h 12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86" h="120491">
                    <a:moveTo>
                      <a:pt x="225552" y="34576"/>
                    </a:moveTo>
                    <a:cubicBezTo>
                      <a:pt x="206502" y="14192"/>
                      <a:pt x="165830" y="0"/>
                      <a:pt x="118491" y="0"/>
                    </a:cubicBezTo>
                    <a:cubicBezTo>
                      <a:pt x="71152" y="0"/>
                      <a:pt x="30385" y="14192"/>
                      <a:pt x="11430" y="34576"/>
                    </a:cubicBezTo>
                    <a:lnTo>
                      <a:pt x="0" y="34576"/>
                    </a:lnTo>
                    <a:lnTo>
                      <a:pt x="0" y="60198"/>
                    </a:lnTo>
                    <a:cubicBezTo>
                      <a:pt x="0" y="93440"/>
                      <a:pt x="53054" y="120491"/>
                      <a:pt x="118491" y="120491"/>
                    </a:cubicBezTo>
                    <a:cubicBezTo>
                      <a:pt x="183928" y="120491"/>
                      <a:pt x="236887" y="93440"/>
                      <a:pt x="236887" y="60198"/>
                    </a:cubicBezTo>
                    <a:lnTo>
                      <a:pt x="236887" y="34576"/>
                    </a:lnTo>
                    <a:close/>
                  </a:path>
                </a:pathLst>
              </a:custGeom>
              <a:solidFill>
                <a:srgbClr val="FAB217"/>
              </a:solid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C4B98B42-8BB5-4851-A340-B65B2C03B4B3}"/>
                  </a:ext>
                </a:extLst>
              </p:cNvPr>
              <p:cNvSpPr/>
              <p:nvPr/>
            </p:nvSpPr>
            <p:spPr>
              <a:xfrm>
                <a:off x="6948677" y="2036254"/>
                <a:ext cx="236886" cy="120395"/>
              </a:xfrm>
              <a:custGeom>
                <a:avLst/>
                <a:gdLst>
                  <a:gd name="connsiteX0" fmla="*/ 236887 w 236886"/>
                  <a:gd name="connsiteY0" fmla="*/ 60198 h 120395"/>
                  <a:gd name="connsiteX1" fmla="*/ 118491 w 236886"/>
                  <a:gd name="connsiteY1" fmla="*/ 120396 h 120395"/>
                  <a:gd name="connsiteX2" fmla="*/ 0 w 236886"/>
                  <a:gd name="connsiteY2" fmla="*/ 60198 h 120395"/>
                  <a:gd name="connsiteX3" fmla="*/ 118491 w 236886"/>
                  <a:gd name="connsiteY3" fmla="*/ 0 h 120395"/>
                  <a:gd name="connsiteX4" fmla="*/ 236887 w 236886"/>
                  <a:gd name="connsiteY4" fmla="*/ 60198 h 120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886" h="120395">
                    <a:moveTo>
                      <a:pt x="236887" y="60198"/>
                    </a:moveTo>
                    <a:cubicBezTo>
                      <a:pt x="236887" y="93440"/>
                      <a:pt x="183928" y="120396"/>
                      <a:pt x="118491" y="120396"/>
                    </a:cubicBezTo>
                    <a:cubicBezTo>
                      <a:pt x="53054" y="120396"/>
                      <a:pt x="0" y="93440"/>
                      <a:pt x="0" y="60198"/>
                    </a:cubicBezTo>
                    <a:cubicBezTo>
                      <a:pt x="0" y="26956"/>
                      <a:pt x="53054" y="0"/>
                      <a:pt x="118491" y="0"/>
                    </a:cubicBezTo>
                    <a:cubicBezTo>
                      <a:pt x="183928" y="0"/>
                      <a:pt x="236887" y="26956"/>
                      <a:pt x="236887" y="60198"/>
                    </a:cubicBezTo>
                    <a:close/>
                  </a:path>
                </a:pathLst>
              </a:custGeom>
              <a:solidFill>
                <a:srgbClr val="FFCC05"/>
              </a:solid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D440903E-971D-4C93-8EA2-7746F081472E}"/>
                  </a:ext>
                </a:extLst>
              </p:cNvPr>
              <p:cNvSpPr/>
              <p:nvPr/>
            </p:nvSpPr>
            <p:spPr>
              <a:xfrm>
                <a:off x="6948677" y="2013299"/>
                <a:ext cx="236886" cy="120491"/>
              </a:xfrm>
              <a:custGeom>
                <a:avLst/>
                <a:gdLst>
                  <a:gd name="connsiteX0" fmla="*/ 225552 w 236886"/>
                  <a:gd name="connsiteY0" fmla="*/ 34576 h 120491"/>
                  <a:gd name="connsiteX1" fmla="*/ 118491 w 236886"/>
                  <a:gd name="connsiteY1" fmla="*/ 0 h 120491"/>
                  <a:gd name="connsiteX2" fmla="*/ 11430 w 236886"/>
                  <a:gd name="connsiteY2" fmla="*/ 34576 h 120491"/>
                  <a:gd name="connsiteX3" fmla="*/ 0 w 236886"/>
                  <a:gd name="connsiteY3" fmla="*/ 34576 h 120491"/>
                  <a:gd name="connsiteX4" fmla="*/ 0 w 236886"/>
                  <a:gd name="connsiteY4" fmla="*/ 60198 h 120491"/>
                  <a:gd name="connsiteX5" fmla="*/ 118491 w 236886"/>
                  <a:gd name="connsiteY5" fmla="*/ 120491 h 120491"/>
                  <a:gd name="connsiteX6" fmla="*/ 236887 w 236886"/>
                  <a:gd name="connsiteY6" fmla="*/ 60198 h 120491"/>
                  <a:gd name="connsiteX7" fmla="*/ 236887 w 236886"/>
                  <a:gd name="connsiteY7" fmla="*/ 34576 h 12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86" h="120491">
                    <a:moveTo>
                      <a:pt x="225552" y="34576"/>
                    </a:moveTo>
                    <a:cubicBezTo>
                      <a:pt x="206502" y="14192"/>
                      <a:pt x="165830" y="0"/>
                      <a:pt x="118491" y="0"/>
                    </a:cubicBezTo>
                    <a:cubicBezTo>
                      <a:pt x="71152" y="0"/>
                      <a:pt x="30385" y="14192"/>
                      <a:pt x="11430" y="34576"/>
                    </a:cubicBezTo>
                    <a:lnTo>
                      <a:pt x="0" y="34576"/>
                    </a:lnTo>
                    <a:lnTo>
                      <a:pt x="0" y="60198"/>
                    </a:lnTo>
                    <a:cubicBezTo>
                      <a:pt x="0" y="93536"/>
                      <a:pt x="53054" y="120491"/>
                      <a:pt x="118491" y="120491"/>
                    </a:cubicBezTo>
                    <a:cubicBezTo>
                      <a:pt x="183928" y="120491"/>
                      <a:pt x="236887" y="93536"/>
                      <a:pt x="236887" y="60198"/>
                    </a:cubicBezTo>
                    <a:lnTo>
                      <a:pt x="236887" y="34576"/>
                    </a:lnTo>
                    <a:close/>
                  </a:path>
                </a:pathLst>
              </a:custGeom>
              <a:solidFill>
                <a:srgbClr val="FAB217"/>
              </a:solid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5643DF6B-6282-4CBC-B43C-7F0114E50B22}"/>
                  </a:ext>
                </a:extLst>
              </p:cNvPr>
              <p:cNvSpPr/>
              <p:nvPr/>
            </p:nvSpPr>
            <p:spPr>
              <a:xfrm>
                <a:off x="6948677" y="1987867"/>
                <a:ext cx="236886" cy="120205"/>
              </a:xfrm>
              <a:custGeom>
                <a:avLst/>
                <a:gdLst>
                  <a:gd name="connsiteX0" fmla="*/ 236887 w 236886"/>
                  <a:gd name="connsiteY0" fmla="*/ 60008 h 120205"/>
                  <a:gd name="connsiteX1" fmla="*/ 118491 w 236886"/>
                  <a:gd name="connsiteY1" fmla="*/ 120206 h 120205"/>
                  <a:gd name="connsiteX2" fmla="*/ 0 w 236886"/>
                  <a:gd name="connsiteY2" fmla="*/ 60008 h 120205"/>
                  <a:gd name="connsiteX3" fmla="*/ 118872 w 236886"/>
                  <a:gd name="connsiteY3" fmla="*/ 0 h 120205"/>
                  <a:gd name="connsiteX4" fmla="*/ 236887 w 236886"/>
                  <a:gd name="connsiteY4" fmla="*/ 60008 h 120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886" h="120205">
                    <a:moveTo>
                      <a:pt x="236887" y="60008"/>
                    </a:moveTo>
                    <a:cubicBezTo>
                      <a:pt x="236887" y="93250"/>
                      <a:pt x="183928" y="120206"/>
                      <a:pt x="118491" y="120206"/>
                    </a:cubicBezTo>
                    <a:cubicBezTo>
                      <a:pt x="53054" y="120206"/>
                      <a:pt x="0" y="93250"/>
                      <a:pt x="0" y="60008"/>
                    </a:cubicBezTo>
                    <a:cubicBezTo>
                      <a:pt x="0" y="26765"/>
                      <a:pt x="53054" y="0"/>
                      <a:pt x="118872" y="0"/>
                    </a:cubicBezTo>
                    <a:cubicBezTo>
                      <a:pt x="184690" y="0"/>
                      <a:pt x="236887" y="26956"/>
                      <a:pt x="236887" y="60008"/>
                    </a:cubicBezTo>
                    <a:close/>
                  </a:path>
                </a:pathLst>
              </a:custGeom>
              <a:solidFill>
                <a:srgbClr val="FFCC05"/>
              </a:solid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06CD5631-6985-4A9A-87A0-83DBC5EB7651}"/>
                  </a:ext>
                </a:extLst>
              </p:cNvPr>
              <p:cNvSpPr/>
              <p:nvPr/>
            </p:nvSpPr>
            <p:spPr>
              <a:xfrm>
                <a:off x="6948677" y="1960721"/>
                <a:ext cx="236886" cy="120491"/>
              </a:xfrm>
              <a:custGeom>
                <a:avLst/>
                <a:gdLst>
                  <a:gd name="connsiteX0" fmla="*/ 225552 w 236886"/>
                  <a:gd name="connsiteY0" fmla="*/ 34576 h 120491"/>
                  <a:gd name="connsiteX1" fmla="*/ 118491 w 236886"/>
                  <a:gd name="connsiteY1" fmla="*/ 0 h 120491"/>
                  <a:gd name="connsiteX2" fmla="*/ 11430 w 236886"/>
                  <a:gd name="connsiteY2" fmla="*/ 34576 h 120491"/>
                  <a:gd name="connsiteX3" fmla="*/ 0 w 236886"/>
                  <a:gd name="connsiteY3" fmla="*/ 34576 h 120491"/>
                  <a:gd name="connsiteX4" fmla="*/ 0 w 236886"/>
                  <a:gd name="connsiteY4" fmla="*/ 60198 h 120491"/>
                  <a:gd name="connsiteX5" fmla="*/ 118491 w 236886"/>
                  <a:gd name="connsiteY5" fmla="*/ 120491 h 120491"/>
                  <a:gd name="connsiteX6" fmla="*/ 236887 w 236886"/>
                  <a:gd name="connsiteY6" fmla="*/ 60198 h 120491"/>
                  <a:gd name="connsiteX7" fmla="*/ 236887 w 236886"/>
                  <a:gd name="connsiteY7" fmla="*/ 34576 h 12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86" h="120491">
                    <a:moveTo>
                      <a:pt x="225552" y="34576"/>
                    </a:moveTo>
                    <a:cubicBezTo>
                      <a:pt x="206502" y="14192"/>
                      <a:pt x="165830" y="0"/>
                      <a:pt x="118491" y="0"/>
                    </a:cubicBezTo>
                    <a:cubicBezTo>
                      <a:pt x="71152" y="0"/>
                      <a:pt x="30385" y="14192"/>
                      <a:pt x="11430" y="34576"/>
                    </a:cubicBezTo>
                    <a:lnTo>
                      <a:pt x="0" y="34576"/>
                    </a:lnTo>
                    <a:lnTo>
                      <a:pt x="0" y="60198"/>
                    </a:lnTo>
                    <a:cubicBezTo>
                      <a:pt x="0" y="93536"/>
                      <a:pt x="53054" y="120491"/>
                      <a:pt x="118491" y="120491"/>
                    </a:cubicBezTo>
                    <a:cubicBezTo>
                      <a:pt x="183928" y="120491"/>
                      <a:pt x="236887" y="93536"/>
                      <a:pt x="236887" y="60198"/>
                    </a:cubicBezTo>
                    <a:lnTo>
                      <a:pt x="236887" y="34576"/>
                    </a:lnTo>
                    <a:close/>
                  </a:path>
                </a:pathLst>
              </a:custGeom>
              <a:solidFill>
                <a:srgbClr val="FAB217"/>
              </a:solid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3BE9F295-6AB7-43B7-8D68-676D1F421813}"/>
                  </a:ext>
                </a:extLst>
              </p:cNvPr>
              <p:cNvSpPr/>
              <p:nvPr/>
            </p:nvSpPr>
            <p:spPr>
              <a:xfrm>
                <a:off x="6948677" y="1935099"/>
                <a:ext cx="236886" cy="120395"/>
              </a:xfrm>
              <a:custGeom>
                <a:avLst/>
                <a:gdLst>
                  <a:gd name="connsiteX0" fmla="*/ 236887 w 236886"/>
                  <a:gd name="connsiteY0" fmla="*/ 60198 h 120395"/>
                  <a:gd name="connsiteX1" fmla="*/ 118491 w 236886"/>
                  <a:gd name="connsiteY1" fmla="*/ 120396 h 120395"/>
                  <a:gd name="connsiteX2" fmla="*/ 0 w 236886"/>
                  <a:gd name="connsiteY2" fmla="*/ 60198 h 120395"/>
                  <a:gd name="connsiteX3" fmla="*/ 118491 w 236886"/>
                  <a:gd name="connsiteY3" fmla="*/ 0 h 120395"/>
                  <a:gd name="connsiteX4" fmla="*/ 236887 w 236886"/>
                  <a:gd name="connsiteY4" fmla="*/ 60198 h 120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886" h="120395">
                    <a:moveTo>
                      <a:pt x="236887" y="60198"/>
                    </a:moveTo>
                    <a:cubicBezTo>
                      <a:pt x="236887" y="93440"/>
                      <a:pt x="183928" y="120396"/>
                      <a:pt x="118491" y="120396"/>
                    </a:cubicBezTo>
                    <a:cubicBezTo>
                      <a:pt x="53054" y="120396"/>
                      <a:pt x="0" y="93440"/>
                      <a:pt x="0" y="60198"/>
                    </a:cubicBezTo>
                    <a:cubicBezTo>
                      <a:pt x="0" y="26956"/>
                      <a:pt x="53054" y="0"/>
                      <a:pt x="118491" y="0"/>
                    </a:cubicBezTo>
                    <a:cubicBezTo>
                      <a:pt x="183928" y="0"/>
                      <a:pt x="236887" y="27051"/>
                      <a:pt x="236887" y="60198"/>
                    </a:cubicBezTo>
                    <a:close/>
                  </a:path>
                </a:pathLst>
              </a:custGeom>
              <a:solidFill>
                <a:srgbClr val="FFCC05"/>
              </a:solid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2605EB9C-3495-4148-8D02-6B002DB795EF}"/>
                  </a:ext>
                </a:extLst>
              </p:cNvPr>
              <p:cNvSpPr/>
              <p:nvPr/>
            </p:nvSpPr>
            <p:spPr>
              <a:xfrm>
                <a:off x="6948677" y="1908524"/>
                <a:ext cx="236886" cy="120491"/>
              </a:xfrm>
              <a:custGeom>
                <a:avLst/>
                <a:gdLst>
                  <a:gd name="connsiteX0" fmla="*/ 225552 w 236886"/>
                  <a:gd name="connsiteY0" fmla="*/ 34576 h 120491"/>
                  <a:gd name="connsiteX1" fmla="*/ 118491 w 236886"/>
                  <a:gd name="connsiteY1" fmla="*/ 0 h 120491"/>
                  <a:gd name="connsiteX2" fmla="*/ 11430 w 236886"/>
                  <a:gd name="connsiteY2" fmla="*/ 34576 h 120491"/>
                  <a:gd name="connsiteX3" fmla="*/ 0 w 236886"/>
                  <a:gd name="connsiteY3" fmla="*/ 34576 h 120491"/>
                  <a:gd name="connsiteX4" fmla="*/ 0 w 236886"/>
                  <a:gd name="connsiteY4" fmla="*/ 60198 h 120491"/>
                  <a:gd name="connsiteX5" fmla="*/ 118491 w 236886"/>
                  <a:gd name="connsiteY5" fmla="*/ 120491 h 120491"/>
                  <a:gd name="connsiteX6" fmla="*/ 236887 w 236886"/>
                  <a:gd name="connsiteY6" fmla="*/ 60198 h 120491"/>
                  <a:gd name="connsiteX7" fmla="*/ 236887 w 236886"/>
                  <a:gd name="connsiteY7" fmla="*/ 34576 h 12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86" h="120491">
                    <a:moveTo>
                      <a:pt x="225552" y="34576"/>
                    </a:moveTo>
                    <a:cubicBezTo>
                      <a:pt x="206502" y="14192"/>
                      <a:pt x="165830" y="0"/>
                      <a:pt x="118491" y="0"/>
                    </a:cubicBezTo>
                    <a:cubicBezTo>
                      <a:pt x="71152" y="0"/>
                      <a:pt x="30385" y="14573"/>
                      <a:pt x="11430" y="34576"/>
                    </a:cubicBezTo>
                    <a:lnTo>
                      <a:pt x="0" y="34576"/>
                    </a:lnTo>
                    <a:lnTo>
                      <a:pt x="0" y="60198"/>
                    </a:lnTo>
                    <a:cubicBezTo>
                      <a:pt x="0" y="93440"/>
                      <a:pt x="53054" y="120491"/>
                      <a:pt x="118491" y="120491"/>
                    </a:cubicBezTo>
                    <a:cubicBezTo>
                      <a:pt x="183928" y="120491"/>
                      <a:pt x="236887" y="93440"/>
                      <a:pt x="236887" y="60198"/>
                    </a:cubicBezTo>
                    <a:lnTo>
                      <a:pt x="236887" y="34576"/>
                    </a:lnTo>
                    <a:close/>
                  </a:path>
                </a:pathLst>
              </a:custGeom>
              <a:solidFill>
                <a:srgbClr val="FAB217"/>
              </a:solid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1988606E-DEA0-4193-9F9F-B1CBCCAED15F}"/>
                  </a:ext>
                </a:extLst>
              </p:cNvPr>
              <p:cNvSpPr/>
              <p:nvPr/>
            </p:nvSpPr>
            <p:spPr>
              <a:xfrm>
                <a:off x="6948677" y="1882902"/>
                <a:ext cx="236886" cy="120395"/>
              </a:xfrm>
              <a:custGeom>
                <a:avLst/>
                <a:gdLst>
                  <a:gd name="connsiteX0" fmla="*/ 236887 w 236886"/>
                  <a:gd name="connsiteY0" fmla="*/ 60198 h 120395"/>
                  <a:gd name="connsiteX1" fmla="*/ 118491 w 236886"/>
                  <a:gd name="connsiteY1" fmla="*/ 120396 h 120395"/>
                  <a:gd name="connsiteX2" fmla="*/ 0 w 236886"/>
                  <a:gd name="connsiteY2" fmla="*/ 60198 h 120395"/>
                  <a:gd name="connsiteX3" fmla="*/ 118491 w 236886"/>
                  <a:gd name="connsiteY3" fmla="*/ 0 h 120395"/>
                  <a:gd name="connsiteX4" fmla="*/ 236887 w 236886"/>
                  <a:gd name="connsiteY4" fmla="*/ 60198 h 120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886" h="120395">
                    <a:moveTo>
                      <a:pt x="236887" y="60198"/>
                    </a:moveTo>
                    <a:cubicBezTo>
                      <a:pt x="236887" y="93440"/>
                      <a:pt x="183928" y="120396"/>
                      <a:pt x="118491" y="120396"/>
                    </a:cubicBezTo>
                    <a:cubicBezTo>
                      <a:pt x="53054" y="120396"/>
                      <a:pt x="0" y="93821"/>
                      <a:pt x="0" y="60198"/>
                    </a:cubicBezTo>
                    <a:cubicBezTo>
                      <a:pt x="0" y="26575"/>
                      <a:pt x="53054" y="0"/>
                      <a:pt x="118491" y="0"/>
                    </a:cubicBezTo>
                    <a:cubicBezTo>
                      <a:pt x="183928" y="0"/>
                      <a:pt x="236887" y="27337"/>
                      <a:pt x="236887" y="60198"/>
                    </a:cubicBezTo>
                    <a:close/>
                  </a:path>
                </a:pathLst>
              </a:custGeom>
              <a:solidFill>
                <a:srgbClr val="FFCC05"/>
              </a:solid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F80CE153-390F-4FF8-963F-DAAFCBDF73CE}"/>
                  </a:ext>
                </a:extLst>
              </p:cNvPr>
              <p:cNvSpPr/>
              <p:nvPr/>
            </p:nvSpPr>
            <p:spPr>
              <a:xfrm>
                <a:off x="7219188" y="2222849"/>
                <a:ext cx="236886" cy="120395"/>
              </a:xfrm>
              <a:custGeom>
                <a:avLst/>
                <a:gdLst>
                  <a:gd name="connsiteX0" fmla="*/ 225552 w 236886"/>
                  <a:gd name="connsiteY0" fmla="*/ 34576 h 120395"/>
                  <a:gd name="connsiteX1" fmla="*/ 118491 w 236886"/>
                  <a:gd name="connsiteY1" fmla="*/ 0 h 120395"/>
                  <a:gd name="connsiteX2" fmla="*/ 11430 w 236886"/>
                  <a:gd name="connsiteY2" fmla="*/ 34576 h 120395"/>
                  <a:gd name="connsiteX3" fmla="*/ 0 w 236886"/>
                  <a:gd name="connsiteY3" fmla="*/ 34576 h 120395"/>
                  <a:gd name="connsiteX4" fmla="*/ 0 w 236886"/>
                  <a:gd name="connsiteY4" fmla="*/ 60198 h 120395"/>
                  <a:gd name="connsiteX5" fmla="*/ 118491 w 236886"/>
                  <a:gd name="connsiteY5" fmla="*/ 120396 h 120395"/>
                  <a:gd name="connsiteX6" fmla="*/ 236887 w 236886"/>
                  <a:gd name="connsiteY6" fmla="*/ 60198 h 120395"/>
                  <a:gd name="connsiteX7" fmla="*/ 236887 w 236886"/>
                  <a:gd name="connsiteY7" fmla="*/ 34576 h 12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86" h="120395">
                    <a:moveTo>
                      <a:pt x="225552" y="34576"/>
                    </a:moveTo>
                    <a:cubicBezTo>
                      <a:pt x="206502" y="14097"/>
                      <a:pt x="165830" y="0"/>
                      <a:pt x="118491" y="0"/>
                    </a:cubicBezTo>
                    <a:cubicBezTo>
                      <a:pt x="71152" y="0"/>
                      <a:pt x="30384" y="14097"/>
                      <a:pt x="11430" y="34576"/>
                    </a:cubicBezTo>
                    <a:lnTo>
                      <a:pt x="0" y="34576"/>
                    </a:lnTo>
                    <a:lnTo>
                      <a:pt x="0" y="60198"/>
                    </a:lnTo>
                    <a:cubicBezTo>
                      <a:pt x="0" y="93440"/>
                      <a:pt x="53054" y="120396"/>
                      <a:pt x="118491" y="120396"/>
                    </a:cubicBezTo>
                    <a:cubicBezTo>
                      <a:pt x="183928" y="120396"/>
                      <a:pt x="236887" y="93440"/>
                      <a:pt x="236887" y="60198"/>
                    </a:cubicBezTo>
                    <a:lnTo>
                      <a:pt x="236887" y="34576"/>
                    </a:lnTo>
                    <a:close/>
                  </a:path>
                </a:pathLst>
              </a:custGeom>
              <a:solidFill>
                <a:srgbClr val="FAB217"/>
              </a:solid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C751543F-F8C0-401D-8A84-68AAEC7233A7}"/>
                  </a:ext>
                </a:extLst>
              </p:cNvPr>
              <p:cNvSpPr/>
              <p:nvPr/>
            </p:nvSpPr>
            <p:spPr>
              <a:xfrm>
                <a:off x="7219188" y="2197131"/>
                <a:ext cx="236886" cy="120491"/>
              </a:xfrm>
              <a:custGeom>
                <a:avLst/>
                <a:gdLst>
                  <a:gd name="connsiteX0" fmla="*/ 236887 w 236886"/>
                  <a:gd name="connsiteY0" fmla="*/ 60293 h 120491"/>
                  <a:gd name="connsiteX1" fmla="*/ 118491 w 236886"/>
                  <a:gd name="connsiteY1" fmla="*/ 120491 h 120491"/>
                  <a:gd name="connsiteX2" fmla="*/ 0 w 236886"/>
                  <a:gd name="connsiteY2" fmla="*/ 60293 h 120491"/>
                  <a:gd name="connsiteX3" fmla="*/ 118491 w 236886"/>
                  <a:gd name="connsiteY3" fmla="*/ 0 h 120491"/>
                  <a:gd name="connsiteX4" fmla="*/ 236887 w 236886"/>
                  <a:gd name="connsiteY4" fmla="*/ 60293 h 12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886" h="120491">
                    <a:moveTo>
                      <a:pt x="236887" y="60293"/>
                    </a:moveTo>
                    <a:cubicBezTo>
                      <a:pt x="236887" y="93536"/>
                      <a:pt x="183928" y="120491"/>
                      <a:pt x="118491" y="120491"/>
                    </a:cubicBezTo>
                    <a:cubicBezTo>
                      <a:pt x="53054" y="120491"/>
                      <a:pt x="0" y="93536"/>
                      <a:pt x="0" y="60293"/>
                    </a:cubicBezTo>
                    <a:cubicBezTo>
                      <a:pt x="0" y="27051"/>
                      <a:pt x="53054" y="0"/>
                      <a:pt x="118491" y="0"/>
                    </a:cubicBezTo>
                    <a:cubicBezTo>
                      <a:pt x="183928" y="0"/>
                      <a:pt x="236887" y="26860"/>
                      <a:pt x="236887" y="60293"/>
                    </a:cubicBezTo>
                    <a:close/>
                  </a:path>
                </a:pathLst>
              </a:custGeom>
              <a:solidFill>
                <a:srgbClr val="FFCC05"/>
              </a:solid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C3BC66EA-F3BE-4A78-BAD1-D9F1C732200C}"/>
                  </a:ext>
                </a:extLst>
              </p:cNvPr>
              <p:cNvSpPr/>
              <p:nvPr/>
            </p:nvSpPr>
            <p:spPr>
              <a:xfrm>
                <a:off x="7219188" y="2170842"/>
                <a:ext cx="236886" cy="120395"/>
              </a:xfrm>
              <a:custGeom>
                <a:avLst/>
                <a:gdLst>
                  <a:gd name="connsiteX0" fmla="*/ 225552 w 236886"/>
                  <a:gd name="connsiteY0" fmla="*/ 34480 h 120395"/>
                  <a:gd name="connsiteX1" fmla="*/ 118491 w 236886"/>
                  <a:gd name="connsiteY1" fmla="*/ 0 h 120395"/>
                  <a:gd name="connsiteX2" fmla="*/ 11430 w 236886"/>
                  <a:gd name="connsiteY2" fmla="*/ 34480 h 120395"/>
                  <a:gd name="connsiteX3" fmla="*/ 0 w 236886"/>
                  <a:gd name="connsiteY3" fmla="*/ 34480 h 120395"/>
                  <a:gd name="connsiteX4" fmla="*/ 0 w 236886"/>
                  <a:gd name="connsiteY4" fmla="*/ 60198 h 120395"/>
                  <a:gd name="connsiteX5" fmla="*/ 118491 w 236886"/>
                  <a:gd name="connsiteY5" fmla="*/ 120396 h 120395"/>
                  <a:gd name="connsiteX6" fmla="*/ 236887 w 236886"/>
                  <a:gd name="connsiteY6" fmla="*/ 60198 h 120395"/>
                  <a:gd name="connsiteX7" fmla="*/ 236887 w 236886"/>
                  <a:gd name="connsiteY7" fmla="*/ 34480 h 12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86" h="120395">
                    <a:moveTo>
                      <a:pt x="225552" y="34480"/>
                    </a:moveTo>
                    <a:cubicBezTo>
                      <a:pt x="206502" y="14097"/>
                      <a:pt x="165830" y="0"/>
                      <a:pt x="118491" y="0"/>
                    </a:cubicBezTo>
                    <a:cubicBezTo>
                      <a:pt x="71152" y="0"/>
                      <a:pt x="30384" y="14097"/>
                      <a:pt x="11430" y="34480"/>
                    </a:cubicBezTo>
                    <a:lnTo>
                      <a:pt x="0" y="34480"/>
                    </a:lnTo>
                    <a:lnTo>
                      <a:pt x="0" y="60198"/>
                    </a:lnTo>
                    <a:cubicBezTo>
                      <a:pt x="0" y="93440"/>
                      <a:pt x="53054" y="120396"/>
                      <a:pt x="118491" y="120396"/>
                    </a:cubicBezTo>
                    <a:cubicBezTo>
                      <a:pt x="183928" y="120396"/>
                      <a:pt x="236887" y="93440"/>
                      <a:pt x="236887" y="60198"/>
                    </a:cubicBezTo>
                    <a:lnTo>
                      <a:pt x="236887" y="34480"/>
                    </a:lnTo>
                    <a:close/>
                  </a:path>
                </a:pathLst>
              </a:custGeom>
              <a:solidFill>
                <a:srgbClr val="FAB217"/>
              </a:solid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4EE8A542-3BEB-4A79-9946-CE2640363C79}"/>
                  </a:ext>
                </a:extLst>
              </p:cNvPr>
              <p:cNvSpPr/>
              <p:nvPr/>
            </p:nvSpPr>
            <p:spPr>
              <a:xfrm>
                <a:off x="7219188" y="2145125"/>
                <a:ext cx="236886" cy="120491"/>
              </a:xfrm>
              <a:custGeom>
                <a:avLst/>
                <a:gdLst>
                  <a:gd name="connsiteX0" fmla="*/ 236887 w 236886"/>
                  <a:gd name="connsiteY0" fmla="*/ 60198 h 120491"/>
                  <a:gd name="connsiteX1" fmla="*/ 118491 w 236886"/>
                  <a:gd name="connsiteY1" fmla="*/ 120491 h 120491"/>
                  <a:gd name="connsiteX2" fmla="*/ 0 w 236886"/>
                  <a:gd name="connsiteY2" fmla="*/ 60198 h 120491"/>
                  <a:gd name="connsiteX3" fmla="*/ 118491 w 236886"/>
                  <a:gd name="connsiteY3" fmla="*/ 0 h 120491"/>
                  <a:gd name="connsiteX4" fmla="*/ 236887 w 236886"/>
                  <a:gd name="connsiteY4" fmla="*/ 60198 h 12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886" h="120491">
                    <a:moveTo>
                      <a:pt x="236887" y="60198"/>
                    </a:moveTo>
                    <a:cubicBezTo>
                      <a:pt x="236887" y="93536"/>
                      <a:pt x="183928" y="120491"/>
                      <a:pt x="118491" y="120491"/>
                    </a:cubicBezTo>
                    <a:cubicBezTo>
                      <a:pt x="53054" y="120491"/>
                      <a:pt x="0" y="93536"/>
                      <a:pt x="0" y="60198"/>
                    </a:cubicBezTo>
                    <a:cubicBezTo>
                      <a:pt x="0" y="26860"/>
                      <a:pt x="53054" y="0"/>
                      <a:pt x="118491" y="0"/>
                    </a:cubicBezTo>
                    <a:cubicBezTo>
                      <a:pt x="183928" y="0"/>
                      <a:pt x="236887" y="26575"/>
                      <a:pt x="236887" y="60198"/>
                    </a:cubicBezTo>
                    <a:close/>
                  </a:path>
                </a:pathLst>
              </a:custGeom>
              <a:solidFill>
                <a:srgbClr val="FFCC05"/>
              </a:solid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A23D1584-20CF-4B9B-96F3-81F7DA0F0C31}"/>
                  </a:ext>
                </a:extLst>
              </p:cNvPr>
              <p:cNvSpPr/>
              <p:nvPr/>
            </p:nvSpPr>
            <p:spPr>
              <a:xfrm>
                <a:off x="7219188" y="2118169"/>
                <a:ext cx="236886" cy="120395"/>
              </a:xfrm>
              <a:custGeom>
                <a:avLst/>
                <a:gdLst>
                  <a:gd name="connsiteX0" fmla="*/ 225552 w 236886"/>
                  <a:gd name="connsiteY0" fmla="*/ 34481 h 120395"/>
                  <a:gd name="connsiteX1" fmla="*/ 118491 w 236886"/>
                  <a:gd name="connsiteY1" fmla="*/ 0 h 120395"/>
                  <a:gd name="connsiteX2" fmla="*/ 11430 w 236886"/>
                  <a:gd name="connsiteY2" fmla="*/ 34481 h 120395"/>
                  <a:gd name="connsiteX3" fmla="*/ 0 w 236886"/>
                  <a:gd name="connsiteY3" fmla="*/ 34481 h 120395"/>
                  <a:gd name="connsiteX4" fmla="*/ 0 w 236886"/>
                  <a:gd name="connsiteY4" fmla="*/ 60198 h 120395"/>
                  <a:gd name="connsiteX5" fmla="*/ 118491 w 236886"/>
                  <a:gd name="connsiteY5" fmla="*/ 120396 h 120395"/>
                  <a:gd name="connsiteX6" fmla="*/ 236887 w 236886"/>
                  <a:gd name="connsiteY6" fmla="*/ 60198 h 120395"/>
                  <a:gd name="connsiteX7" fmla="*/ 236887 w 236886"/>
                  <a:gd name="connsiteY7" fmla="*/ 34481 h 12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86" h="120395">
                    <a:moveTo>
                      <a:pt x="225552" y="34481"/>
                    </a:moveTo>
                    <a:cubicBezTo>
                      <a:pt x="206502" y="14097"/>
                      <a:pt x="165830" y="0"/>
                      <a:pt x="118491" y="0"/>
                    </a:cubicBezTo>
                    <a:cubicBezTo>
                      <a:pt x="71152" y="0"/>
                      <a:pt x="30384" y="14097"/>
                      <a:pt x="11430" y="34481"/>
                    </a:cubicBezTo>
                    <a:lnTo>
                      <a:pt x="0" y="34481"/>
                    </a:lnTo>
                    <a:lnTo>
                      <a:pt x="0" y="60198"/>
                    </a:lnTo>
                    <a:cubicBezTo>
                      <a:pt x="0" y="93440"/>
                      <a:pt x="53054" y="120396"/>
                      <a:pt x="118491" y="120396"/>
                    </a:cubicBezTo>
                    <a:cubicBezTo>
                      <a:pt x="183928" y="120396"/>
                      <a:pt x="236887" y="93440"/>
                      <a:pt x="236887" y="60198"/>
                    </a:cubicBezTo>
                    <a:lnTo>
                      <a:pt x="236887" y="34481"/>
                    </a:lnTo>
                    <a:close/>
                  </a:path>
                </a:pathLst>
              </a:custGeom>
              <a:solidFill>
                <a:srgbClr val="FAB217"/>
              </a:solid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77B8E9C5-990B-48E1-9991-96648A4D5AAB}"/>
                  </a:ext>
                </a:extLst>
              </p:cNvPr>
              <p:cNvSpPr/>
              <p:nvPr/>
            </p:nvSpPr>
            <p:spPr>
              <a:xfrm>
                <a:off x="7219188" y="2092452"/>
                <a:ext cx="236886" cy="120491"/>
              </a:xfrm>
              <a:custGeom>
                <a:avLst/>
                <a:gdLst>
                  <a:gd name="connsiteX0" fmla="*/ 236887 w 236886"/>
                  <a:gd name="connsiteY0" fmla="*/ 60198 h 120491"/>
                  <a:gd name="connsiteX1" fmla="*/ 118491 w 236886"/>
                  <a:gd name="connsiteY1" fmla="*/ 120491 h 120491"/>
                  <a:gd name="connsiteX2" fmla="*/ 0 w 236886"/>
                  <a:gd name="connsiteY2" fmla="*/ 60198 h 120491"/>
                  <a:gd name="connsiteX3" fmla="*/ 118491 w 236886"/>
                  <a:gd name="connsiteY3" fmla="*/ 0 h 120491"/>
                  <a:gd name="connsiteX4" fmla="*/ 236887 w 236886"/>
                  <a:gd name="connsiteY4" fmla="*/ 60198 h 12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886" h="120491">
                    <a:moveTo>
                      <a:pt x="236887" y="60198"/>
                    </a:moveTo>
                    <a:cubicBezTo>
                      <a:pt x="236887" y="93536"/>
                      <a:pt x="183928" y="120491"/>
                      <a:pt x="118491" y="120491"/>
                    </a:cubicBezTo>
                    <a:cubicBezTo>
                      <a:pt x="53054" y="120491"/>
                      <a:pt x="0" y="93536"/>
                      <a:pt x="0" y="60198"/>
                    </a:cubicBezTo>
                    <a:cubicBezTo>
                      <a:pt x="0" y="26860"/>
                      <a:pt x="53054" y="0"/>
                      <a:pt x="118491" y="0"/>
                    </a:cubicBezTo>
                    <a:cubicBezTo>
                      <a:pt x="183928" y="0"/>
                      <a:pt x="236887" y="26860"/>
                      <a:pt x="236887" y="60198"/>
                    </a:cubicBezTo>
                    <a:close/>
                  </a:path>
                </a:pathLst>
              </a:custGeom>
              <a:solidFill>
                <a:srgbClr val="FFCC05"/>
              </a:solid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854D6652-3767-455C-A43D-4C1B949B2AED}"/>
                  </a:ext>
                </a:extLst>
              </p:cNvPr>
              <p:cNvSpPr/>
              <p:nvPr/>
            </p:nvSpPr>
            <p:spPr>
              <a:xfrm>
                <a:off x="7219188" y="2066258"/>
                <a:ext cx="236886" cy="120395"/>
              </a:xfrm>
              <a:custGeom>
                <a:avLst/>
                <a:gdLst>
                  <a:gd name="connsiteX0" fmla="*/ 225552 w 236886"/>
                  <a:gd name="connsiteY0" fmla="*/ 34481 h 120395"/>
                  <a:gd name="connsiteX1" fmla="*/ 118491 w 236886"/>
                  <a:gd name="connsiteY1" fmla="*/ 0 h 120395"/>
                  <a:gd name="connsiteX2" fmla="*/ 11430 w 236886"/>
                  <a:gd name="connsiteY2" fmla="*/ 34481 h 120395"/>
                  <a:gd name="connsiteX3" fmla="*/ 0 w 236886"/>
                  <a:gd name="connsiteY3" fmla="*/ 34481 h 120395"/>
                  <a:gd name="connsiteX4" fmla="*/ 0 w 236886"/>
                  <a:gd name="connsiteY4" fmla="*/ 60198 h 120395"/>
                  <a:gd name="connsiteX5" fmla="*/ 118491 w 236886"/>
                  <a:gd name="connsiteY5" fmla="*/ 120396 h 120395"/>
                  <a:gd name="connsiteX6" fmla="*/ 236887 w 236886"/>
                  <a:gd name="connsiteY6" fmla="*/ 60198 h 120395"/>
                  <a:gd name="connsiteX7" fmla="*/ 236887 w 236886"/>
                  <a:gd name="connsiteY7" fmla="*/ 34481 h 12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86" h="120395">
                    <a:moveTo>
                      <a:pt x="225552" y="34481"/>
                    </a:moveTo>
                    <a:cubicBezTo>
                      <a:pt x="206502" y="14097"/>
                      <a:pt x="165830" y="0"/>
                      <a:pt x="118491" y="0"/>
                    </a:cubicBezTo>
                    <a:cubicBezTo>
                      <a:pt x="71152" y="0"/>
                      <a:pt x="30384" y="14097"/>
                      <a:pt x="11430" y="34481"/>
                    </a:cubicBezTo>
                    <a:lnTo>
                      <a:pt x="0" y="34481"/>
                    </a:lnTo>
                    <a:lnTo>
                      <a:pt x="0" y="60198"/>
                    </a:lnTo>
                    <a:cubicBezTo>
                      <a:pt x="0" y="93440"/>
                      <a:pt x="53054" y="120396"/>
                      <a:pt x="118491" y="120396"/>
                    </a:cubicBezTo>
                    <a:cubicBezTo>
                      <a:pt x="183928" y="120396"/>
                      <a:pt x="236887" y="93440"/>
                      <a:pt x="236887" y="60198"/>
                    </a:cubicBezTo>
                    <a:lnTo>
                      <a:pt x="236887" y="34481"/>
                    </a:lnTo>
                    <a:close/>
                  </a:path>
                </a:pathLst>
              </a:custGeom>
              <a:solidFill>
                <a:srgbClr val="FAB217"/>
              </a:solid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660E9F4B-FB1B-4CCF-B5C2-1FC89C05B71F}"/>
                  </a:ext>
                </a:extLst>
              </p:cNvPr>
              <p:cNvSpPr/>
              <p:nvPr/>
            </p:nvSpPr>
            <p:spPr>
              <a:xfrm>
                <a:off x="7219188" y="2040540"/>
                <a:ext cx="236886" cy="120491"/>
              </a:xfrm>
              <a:custGeom>
                <a:avLst/>
                <a:gdLst>
                  <a:gd name="connsiteX0" fmla="*/ 236887 w 236886"/>
                  <a:gd name="connsiteY0" fmla="*/ 60198 h 120491"/>
                  <a:gd name="connsiteX1" fmla="*/ 118491 w 236886"/>
                  <a:gd name="connsiteY1" fmla="*/ 120491 h 120491"/>
                  <a:gd name="connsiteX2" fmla="*/ 0 w 236886"/>
                  <a:gd name="connsiteY2" fmla="*/ 60198 h 120491"/>
                  <a:gd name="connsiteX3" fmla="*/ 118491 w 236886"/>
                  <a:gd name="connsiteY3" fmla="*/ 0 h 120491"/>
                  <a:gd name="connsiteX4" fmla="*/ 236887 w 236886"/>
                  <a:gd name="connsiteY4" fmla="*/ 60198 h 12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886" h="120491">
                    <a:moveTo>
                      <a:pt x="236887" y="60198"/>
                    </a:moveTo>
                    <a:cubicBezTo>
                      <a:pt x="236887" y="93536"/>
                      <a:pt x="183928" y="120491"/>
                      <a:pt x="118491" y="120491"/>
                    </a:cubicBezTo>
                    <a:cubicBezTo>
                      <a:pt x="53054" y="120491"/>
                      <a:pt x="0" y="93536"/>
                      <a:pt x="0" y="60198"/>
                    </a:cubicBezTo>
                    <a:cubicBezTo>
                      <a:pt x="0" y="26860"/>
                      <a:pt x="53054" y="0"/>
                      <a:pt x="118491" y="0"/>
                    </a:cubicBezTo>
                    <a:cubicBezTo>
                      <a:pt x="183928" y="0"/>
                      <a:pt x="236887" y="26956"/>
                      <a:pt x="236887" y="60198"/>
                    </a:cubicBezTo>
                    <a:close/>
                  </a:path>
                </a:pathLst>
              </a:custGeom>
              <a:solidFill>
                <a:srgbClr val="FFCC05"/>
              </a:solid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E768B57C-3D95-48E7-A427-C2CF83A188CA}"/>
                  </a:ext>
                </a:extLst>
              </p:cNvPr>
              <p:cNvSpPr/>
              <p:nvPr/>
            </p:nvSpPr>
            <p:spPr>
              <a:xfrm>
                <a:off x="7219188" y="2017871"/>
                <a:ext cx="236886" cy="120395"/>
              </a:xfrm>
              <a:custGeom>
                <a:avLst/>
                <a:gdLst>
                  <a:gd name="connsiteX0" fmla="*/ 225552 w 236886"/>
                  <a:gd name="connsiteY0" fmla="*/ 34481 h 120395"/>
                  <a:gd name="connsiteX1" fmla="*/ 118491 w 236886"/>
                  <a:gd name="connsiteY1" fmla="*/ 0 h 120395"/>
                  <a:gd name="connsiteX2" fmla="*/ 11430 w 236886"/>
                  <a:gd name="connsiteY2" fmla="*/ 34481 h 120395"/>
                  <a:gd name="connsiteX3" fmla="*/ 0 w 236886"/>
                  <a:gd name="connsiteY3" fmla="*/ 34481 h 120395"/>
                  <a:gd name="connsiteX4" fmla="*/ 0 w 236886"/>
                  <a:gd name="connsiteY4" fmla="*/ 60198 h 120395"/>
                  <a:gd name="connsiteX5" fmla="*/ 118491 w 236886"/>
                  <a:gd name="connsiteY5" fmla="*/ 120396 h 120395"/>
                  <a:gd name="connsiteX6" fmla="*/ 236887 w 236886"/>
                  <a:gd name="connsiteY6" fmla="*/ 60198 h 120395"/>
                  <a:gd name="connsiteX7" fmla="*/ 236887 w 236886"/>
                  <a:gd name="connsiteY7" fmla="*/ 34481 h 12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86" h="120395">
                    <a:moveTo>
                      <a:pt x="225552" y="34481"/>
                    </a:moveTo>
                    <a:cubicBezTo>
                      <a:pt x="206502" y="14097"/>
                      <a:pt x="165830" y="0"/>
                      <a:pt x="118491" y="0"/>
                    </a:cubicBezTo>
                    <a:cubicBezTo>
                      <a:pt x="71152" y="0"/>
                      <a:pt x="30384" y="14097"/>
                      <a:pt x="11430" y="34481"/>
                    </a:cubicBezTo>
                    <a:lnTo>
                      <a:pt x="0" y="34481"/>
                    </a:lnTo>
                    <a:lnTo>
                      <a:pt x="0" y="60198"/>
                    </a:lnTo>
                    <a:cubicBezTo>
                      <a:pt x="0" y="93440"/>
                      <a:pt x="53054" y="120396"/>
                      <a:pt x="118491" y="120396"/>
                    </a:cubicBezTo>
                    <a:cubicBezTo>
                      <a:pt x="183928" y="120396"/>
                      <a:pt x="236887" y="93440"/>
                      <a:pt x="236887" y="60198"/>
                    </a:cubicBezTo>
                    <a:lnTo>
                      <a:pt x="236887" y="34481"/>
                    </a:lnTo>
                    <a:close/>
                  </a:path>
                </a:pathLst>
              </a:custGeom>
              <a:solidFill>
                <a:srgbClr val="FAB217"/>
              </a:solid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CE289172-C0FA-415F-8B19-5C39721F8254}"/>
                  </a:ext>
                </a:extLst>
              </p:cNvPr>
              <p:cNvSpPr/>
              <p:nvPr/>
            </p:nvSpPr>
            <p:spPr>
              <a:xfrm>
                <a:off x="7219188" y="1992153"/>
                <a:ext cx="236886" cy="120491"/>
              </a:xfrm>
              <a:custGeom>
                <a:avLst/>
                <a:gdLst>
                  <a:gd name="connsiteX0" fmla="*/ 236887 w 236886"/>
                  <a:gd name="connsiteY0" fmla="*/ 60198 h 120491"/>
                  <a:gd name="connsiteX1" fmla="*/ 118491 w 236886"/>
                  <a:gd name="connsiteY1" fmla="*/ 120491 h 120491"/>
                  <a:gd name="connsiteX2" fmla="*/ 0 w 236886"/>
                  <a:gd name="connsiteY2" fmla="*/ 60198 h 120491"/>
                  <a:gd name="connsiteX3" fmla="*/ 118491 w 236886"/>
                  <a:gd name="connsiteY3" fmla="*/ 0 h 120491"/>
                  <a:gd name="connsiteX4" fmla="*/ 236887 w 236886"/>
                  <a:gd name="connsiteY4" fmla="*/ 60198 h 12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886" h="120491">
                    <a:moveTo>
                      <a:pt x="236887" y="60198"/>
                    </a:moveTo>
                    <a:cubicBezTo>
                      <a:pt x="236887" y="93536"/>
                      <a:pt x="183928" y="120491"/>
                      <a:pt x="118491" y="120491"/>
                    </a:cubicBezTo>
                    <a:cubicBezTo>
                      <a:pt x="53054" y="120491"/>
                      <a:pt x="0" y="93536"/>
                      <a:pt x="0" y="60198"/>
                    </a:cubicBezTo>
                    <a:cubicBezTo>
                      <a:pt x="0" y="26860"/>
                      <a:pt x="53054" y="0"/>
                      <a:pt x="118491" y="0"/>
                    </a:cubicBezTo>
                    <a:cubicBezTo>
                      <a:pt x="183928" y="0"/>
                      <a:pt x="236887" y="27146"/>
                      <a:pt x="236887" y="60198"/>
                    </a:cubicBezTo>
                    <a:close/>
                  </a:path>
                </a:pathLst>
              </a:custGeom>
              <a:solidFill>
                <a:srgbClr val="FFCC05"/>
              </a:solid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E7B83FEC-2D0E-4B01-985A-9C9B68A521B7}"/>
                  </a:ext>
                </a:extLst>
              </p:cNvPr>
              <p:cNvSpPr/>
              <p:nvPr/>
            </p:nvSpPr>
            <p:spPr>
              <a:xfrm>
                <a:off x="7219188" y="1965102"/>
                <a:ext cx="236886" cy="120395"/>
              </a:xfrm>
              <a:custGeom>
                <a:avLst/>
                <a:gdLst>
                  <a:gd name="connsiteX0" fmla="*/ 225552 w 236886"/>
                  <a:gd name="connsiteY0" fmla="*/ 34576 h 120395"/>
                  <a:gd name="connsiteX1" fmla="*/ 118491 w 236886"/>
                  <a:gd name="connsiteY1" fmla="*/ 0 h 120395"/>
                  <a:gd name="connsiteX2" fmla="*/ 11430 w 236886"/>
                  <a:gd name="connsiteY2" fmla="*/ 34576 h 120395"/>
                  <a:gd name="connsiteX3" fmla="*/ 0 w 236886"/>
                  <a:gd name="connsiteY3" fmla="*/ 34576 h 120395"/>
                  <a:gd name="connsiteX4" fmla="*/ 0 w 236886"/>
                  <a:gd name="connsiteY4" fmla="*/ 60198 h 120395"/>
                  <a:gd name="connsiteX5" fmla="*/ 118491 w 236886"/>
                  <a:gd name="connsiteY5" fmla="*/ 120396 h 120395"/>
                  <a:gd name="connsiteX6" fmla="*/ 236887 w 236886"/>
                  <a:gd name="connsiteY6" fmla="*/ 60198 h 120395"/>
                  <a:gd name="connsiteX7" fmla="*/ 236887 w 236886"/>
                  <a:gd name="connsiteY7" fmla="*/ 34576 h 12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86" h="120395">
                    <a:moveTo>
                      <a:pt x="225552" y="34576"/>
                    </a:moveTo>
                    <a:cubicBezTo>
                      <a:pt x="206502" y="14097"/>
                      <a:pt x="165830" y="0"/>
                      <a:pt x="118491" y="0"/>
                    </a:cubicBezTo>
                    <a:cubicBezTo>
                      <a:pt x="71152" y="0"/>
                      <a:pt x="30384" y="14097"/>
                      <a:pt x="11430" y="34576"/>
                    </a:cubicBezTo>
                    <a:lnTo>
                      <a:pt x="0" y="34576"/>
                    </a:lnTo>
                    <a:lnTo>
                      <a:pt x="0" y="60198"/>
                    </a:lnTo>
                    <a:cubicBezTo>
                      <a:pt x="0" y="93440"/>
                      <a:pt x="53054" y="120396"/>
                      <a:pt x="118491" y="120396"/>
                    </a:cubicBezTo>
                    <a:cubicBezTo>
                      <a:pt x="183928" y="120396"/>
                      <a:pt x="236887" y="93440"/>
                      <a:pt x="236887" y="60198"/>
                    </a:cubicBezTo>
                    <a:lnTo>
                      <a:pt x="236887" y="34576"/>
                    </a:lnTo>
                    <a:close/>
                  </a:path>
                </a:pathLst>
              </a:custGeom>
              <a:solidFill>
                <a:srgbClr val="FAB217"/>
              </a:solid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A7A59719-976E-4802-BA58-F3AE29E56C17}"/>
                  </a:ext>
                </a:extLst>
              </p:cNvPr>
              <p:cNvSpPr/>
              <p:nvPr/>
            </p:nvSpPr>
            <p:spPr>
              <a:xfrm>
                <a:off x="7219188" y="1939385"/>
                <a:ext cx="236886" cy="120491"/>
              </a:xfrm>
              <a:custGeom>
                <a:avLst/>
                <a:gdLst>
                  <a:gd name="connsiteX0" fmla="*/ 236887 w 236886"/>
                  <a:gd name="connsiteY0" fmla="*/ 60293 h 120491"/>
                  <a:gd name="connsiteX1" fmla="*/ 118491 w 236886"/>
                  <a:gd name="connsiteY1" fmla="*/ 120491 h 120491"/>
                  <a:gd name="connsiteX2" fmla="*/ 0 w 236886"/>
                  <a:gd name="connsiteY2" fmla="*/ 60293 h 120491"/>
                  <a:gd name="connsiteX3" fmla="*/ 118491 w 236886"/>
                  <a:gd name="connsiteY3" fmla="*/ 0 h 120491"/>
                  <a:gd name="connsiteX4" fmla="*/ 236887 w 236886"/>
                  <a:gd name="connsiteY4" fmla="*/ 60293 h 12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886" h="120491">
                    <a:moveTo>
                      <a:pt x="236887" y="60293"/>
                    </a:moveTo>
                    <a:cubicBezTo>
                      <a:pt x="236887" y="93536"/>
                      <a:pt x="183928" y="120491"/>
                      <a:pt x="118491" y="120491"/>
                    </a:cubicBezTo>
                    <a:cubicBezTo>
                      <a:pt x="53054" y="120491"/>
                      <a:pt x="0" y="93536"/>
                      <a:pt x="0" y="60293"/>
                    </a:cubicBezTo>
                    <a:cubicBezTo>
                      <a:pt x="0" y="27051"/>
                      <a:pt x="53054" y="0"/>
                      <a:pt x="118491" y="0"/>
                    </a:cubicBezTo>
                    <a:cubicBezTo>
                      <a:pt x="183928" y="0"/>
                      <a:pt x="236887" y="26956"/>
                      <a:pt x="236887" y="60293"/>
                    </a:cubicBezTo>
                    <a:close/>
                  </a:path>
                </a:pathLst>
              </a:custGeom>
              <a:solidFill>
                <a:srgbClr val="FFCC05"/>
              </a:solid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FA23BBCA-908B-42A0-8413-93EF06C55EE2}"/>
                  </a:ext>
                </a:extLst>
              </p:cNvPr>
              <p:cNvSpPr/>
              <p:nvPr/>
            </p:nvSpPr>
            <p:spPr>
              <a:xfrm>
                <a:off x="7219188" y="1913286"/>
                <a:ext cx="236886" cy="120395"/>
              </a:xfrm>
              <a:custGeom>
                <a:avLst/>
                <a:gdLst>
                  <a:gd name="connsiteX0" fmla="*/ 225552 w 236886"/>
                  <a:gd name="connsiteY0" fmla="*/ 34480 h 120395"/>
                  <a:gd name="connsiteX1" fmla="*/ 118491 w 236886"/>
                  <a:gd name="connsiteY1" fmla="*/ 0 h 120395"/>
                  <a:gd name="connsiteX2" fmla="*/ 11430 w 236886"/>
                  <a:gd name="connsiteY2" fmla="*/ 34480 h 120395"/>
                  <a:gd name="connsiteX3" fmla="*/ 0 w 236886"/>
                  <a:gd name="connsiteY3" fmla="*/ 34480 h 120395"/>
                  <a:gd name="connsiteX4" fmla="*/ 0 w 236886"/>
                  <a:gd name="connsiteY4" fmla="*/ 60198 h 120395"/>
                  <a:gd name="connsiteX5" fmla="*/ 118491 w 236886"/>
                  <a:gd name="connsiteY5" fmla="*/ 120396 h 120395"/>
                  <a:gd name="connsiteX6" fmla="*/ 236887 w 236886"/>
                  <a:gd name="connsiteY6" fmla="*/ 60198 h 120395"/>
                  <a:gd name="connsiteX7" fmla="*/ 236887 w 236886"/>
                  <a:gd name="connsiteY7" fmla="*/ 34480 h 12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86" h="120395">
                    <a:moveTo>
                      <a:pt x="225552" y="34480"/>
                    </a:moveTo>
                    <a:cubicBezTo>
                      <a:pt x="206502" y="14097"/>
                      <a:pt x="165830" y="0"/>
                      <a:pt x="118491" y="0"/>
                    </a:cubicBezTo>
                    <a:cubicBezTo>
                      <a:pt x="71152" y="0"/>
                      <a:pt x="30384" y="14097"/>
                      <a:pt x="11430" y="34480"/>
                    </a:cubicBezTo>
                    <a:lnTo>
                      <a:pt x="0" y="34480"/>
                    </a:lnTo>
                    <a:lnTo>
                      <a:pt x="0" y="60198"/>
                    </a:lnTo>
                    <a:cubicBezTo>
                      <a:pt x="0" y="93440"/>
                      <a:pt x="53054" y="120396"/>
                      <a:pt x="118491" y="120396"/>
                    </a:cubicBezTo>
                    <a:cubicBezTo>
                      <a:pt x="183928" y="120396"/>
                      <a:pt x="236887" y="93440"/>
                      <a:pt x="236887" y="60198"/>
                    </a:cubicBezTo>
                    <a:lnTo>
                      <a:pt x="236887" y="34480"/>
                    </a:lnTo>
                    <a:close/>
                  </a:path>
                </a:pathLst>
              </a:custGeom>
              <a:solidFill>
                <a:srgbClr val="FAB217"/>
              </a:solid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A13F4C62-BC41-4DC8-BEAE-B9DBC13B1998}"/>
                  </a:ext>
                </a:extLst>
              </p:cNvPr>
              <p:cNvSpPr/>
              <p:nvPr/>
            </p:nvSpPr>
            <p:spPr>
              <a:xfrm>
                <a:off x="7219188" y="1887569"/>
                <a:ext cx="236886" cy="120491"/>
              </a:xfrm>
              <a:custGeom>
                <a:avLst/>
                <a:gdLst>
                  <a:gd name="connsiteX0" fmla="*/ 236887 w 236886"/>
                  <a:gd name="connsiteY0" fmla="*/ 60198 h 120491"/>
                  <a:gd name="connsiteX1" fmla="*/ 118491 w 236886"/>
                  <a:gd name="connsiteY1" fmla="*/ 120491 h 120491"/>
                  <a:gd name="connsiteX2" fmla="*/ 0 w 236886"/>
                  <a:gd name="connsiteY2" fmla="*/ 60198 h 120491"/>
                  <a:gd name="connsiteX3" fmla="*/ 118491 w 236886"/>
                  <a:gd name="connsiteY3" fmla="*/ 0 h 120491"/>
                  <a:gd name="connsiteX4" fmla="*/ 236887 w 236886"/>
                  <a:gd name="connsiteY4" fmla="*/ 60198 h 12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886" h="120491">
                    <a:moveTo>
                      <a:pt x="236887" y="60198"/>
                    </a:moveTo>
                    <a:cubicBezTo>
                      <a:pt x="236887" y="93536"/>
                      <a:pt x="183928" y="120491"/>
                      <a:pt x="118491" y="120491"/>
                    </a:cubicBezTo>
                    <a:cubicBezTo>
                      <a:pt x="53054" y="120491"/>
                      <a:pt x="0" y="93631"/>
                      <a:pt x="0" y="60198"/>
                    </a:cubicBezTo>
                    <a:cubicBezTo>
                      <a:pt x="0" y="26765"/>
                      <a:pt x="53054" y="0"/>
                      <a:pt x="118491" y="0"/>
                    </a:cubicBezTo>
                    <a:cubicBezTo>
                      <a:pt x="183928" y="0"/>
                      <a:pt x="236887" y="26956"/>
                      <a:pt x="236887" y="60198"/>
                    </a:cubicBezTo>
                    <a:close/>
                  </a:path>
                </a:pathLst>
              </a:custGeom>
              <a:solidFill>
                <a:srgbClr val="FFCC05"/>
              </a:solid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B6E2DFFE-FF06-4FA7-AB97-54C4AB1C1320}"/>
                  </a:ext>
                </a:extLst>
              </p:cNvPr>
              <p:cNvSpPr/>
              <p:nvPr/>
            </p:nvSpPr>
            <p:spPr>
              <a:xfrm>
                <a:off x="7219188" y="1869852"/>
                <a:ext cx="236886" cy="120491"/>
              </a:xfrm>
              <a:custGeom>
                <a:avLst/>
                <a:gdLst>
                  <a:gd name="connsiteX0" fmla="*/ 225552 w 236886"/>
                  <a:gd name="connsiteY0" fmla="*/ 34576 h 120491"/>
                  <a:gd name="connsiteX1" fmla="*/ 118491 w 236886"/>
                  <a:gd name="connsiteY1" fmla="*/ 0 h 120491"/>
                  <a:gd name="connsiteX2" fmla="*/ 11430 w 236886"/>
                  <a:gd name="connsiteY2" fmla="*/ 34576 h 120491"/>
                  <a:gd name="connsiteX3" fmla="*/ 0 w 236886"/>
                  <a:gd name="connsiteY3" fmla="*/ 34576 h 120491"/>
                  <a:gd name="connsiteX4" fmla="*/ 0 w 236886"/>
                  <a:gd name="connsiteY4" fmla="*/ 60198 h 120491"/>
                  <a:gd name="connsiteX5" fmla="*/ 118491 w 236886"/>
                  <a:gd name="connsiteY5" fmla="*/ 120491 h 120491"/>
                  <a:gd name="connsiteX6" fmla="*/ 236887 w 236886"/>
                  <a:gd name="connsiteY6" fmla="*/ 60198 h 120491"/>
                  <a:gd name="connsiteX7" fmla="*/ 236887 w 236886"/>
                  <a:gd name="connsiteY7" fmla="*/ 34576 h 12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86" h="120491">
                    <a:moveTo>
                      <a:pt x="225552" y="34576"/>
                    </a:moveTo>
                    <a:cubicBezTo>
                      <a:pt x="206502" y="14192"/>
                      <a:pt x="165830" y="0"/>
                      <a:pt x="118491" y="0"/>
                    </a:cubicBezTo>
                    <a:cubicBezTo>
                      <a:pt x="71152" y="0"/>
                      <a:pt x="30384" y="14192"/>
                      <a:pt x="11430" y="34576"/>
                    </a:cubicBezTo>
                    <a:lnTo>
                      <a:pt x="0" y="34576"/>
                    </a:lnTo>
                    <a:lnTo>
                      <a:pt x="0" y="60198"/>
                    </a:lnTo>
                    <a:cubicBezTo>
                      <a:pt x="0" y="93536"/>
                      <a:pt x="53054" y="120491"/>
                      <a:pt x="118491" y="120491"/>
                    </a:cubicBezTo>
                    <a:cubicBezTo>
                      <a:pt x="183928" y="120491"/>
                      <a:pt x="236887" y="93536"/>
                      <a:pt x="236887" y="60198"/>
                    </a:cubicBezTo>
                    <a:lnTo>
                      <a:pt x="236887" y="34576"/>
                    </a:lnTo>
                    <a:close/>
                  </a:path>
                </a:pathLst>
              </a:custGeom>
              <a:solidFill>
                <a:srgbClr val="FAB217"/>
              </a:solid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E9086039-A5E4-43A6-BED7-5A554C1CDA10}"/>
                  </a:ext>
                </a:extLst>
              </p:cNvPr>
              <p:cNvSpPr/>
              <p:nvPr/>
            </p:nvSpPr>
            <p:spPr>
              <a:xfrm>
                <a:off x="7219188" y="1844230"/>
                <a:ext cx="236886" cy="120395"/>
              </a:xfrm>
              <a:custGeom>
                <a:avLst/>
                <a:gdLst>
                  <a:gd name="connsiteX0" fmla="*/ 236887 w 236886"/>
                  <a:gd name="connsiteY0" fmla="*/ 60198 h 120395"/>
                  <a:gd name="connsiteX1" fmla="*/ 118491 w 236886"/>
                  <a:gd name="connsiteY1" fmla="*/ 120396 h 120395"/>
                  <a:gd name="connsiteX2" fmla="*/ 0 w 236886"/>
                  <a:gd name="connsiteY2" fmla="*/ 60198 h 120395"/>
                  <a:gd name="connsiteX3" fmla="*/ 118491 w 236886"/>
                  <a:gd name="connsiteY3" fmla="*/ 0 h 120395"/>
                  <a:gd name="connsiteX4" fmla="*/ 236887 w 236886"/>
                  <a:gd name="connsiteY4" fmla="*/ 60198 h 120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886" h="120395">
                    <a:moveTo>
                      <a:pt x="236887" y="60198"/>
                    </a:moveTo>
                    <a:cubicBezTo>
                      <a:pt x="236887" y="93440"/>
                      <a:pt x="183928" y="120396"/>
                      <a:pt x="118491" y="120396"/>
                    </a:cubicBezTo>
                    <a:cubicBezTo>
                      <a:pt x="53054" y="120396"/>
                      <a:pt x="0" y="93440"/>
                      <a:pt x="0" y="60198"/>
                    </a:cubicBezTo>
                    <a:cubicBezTo>
                      <a:pt x="0" y="26956"/>
                      <a:pt x="53054" y="0"/>
                      <a:pt x="118491" y="0"/>
                    </a:cubicBezTo>
                    <a:cubicBezTo>
                      <a:pt x="183928" y="0"/>
                      <a:pt x="236887" y="26956"/>
                      <a:pt x="236887" y="60198"/>
                    </a:cubicBezTo>
                    <a:close/>
                  </a:path>
                </a:pathLst>
              </a:custGeom>
              <a:solidFill>
                <a:srgbClr val="FFCC05"/>
              </a:solid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9F93E1BC-4AC1-4270-91BA-17177872EAC0}"/>
                  </a:ext>
                </a:extLst>
              </p:cNvPr>
              <p:cNvSpPr/>
              <p:nvPr/>
            </p:nvSpPr>
            <p:spPr>
              <a:xfrm>
                <a:off x="7219188" y="1817084"/>
                <a:ext cx="236886" cy="120491"/>
              </a:xfrm>
              <a:custGeom>
                <a:avLst/>
                <a:gdLst>
                  <a:gd name="connsiteX0" fmla="*/ 225552 w 236886"/>
                  <a:gd name="connsiteY0" fmla="*/ 34576 h 120491"/>
                  <a:gd name="connsiteX1" fmla="*/ 118491 w 236886"/>
                  <a:gd name="connsiteY1" fmla="*/ 0 h 120491"/>
                  <a:gd name="connsiteX2" fmla="*/ 11430 w 236886"/>
                  <a:gd name="connsiteY2" fmla="*/ 34576 h 120491"/>
                  <a:gd name="connsiteX3" fmla="*/ 0 w 236886"/>
                  <a:gd name="connsiteY3" fmla="*/ 34576 h 120491"/>
                  <a:gd name="connsiteX4" fmla="*/ 0 w 236886"/>
                  <a:gd name="connsiteY4" fmla="*/ 60293 h 120491"/>
                  <a:gd name="connsiteX5" fmla="*/ 118491 w 236886"/>
                  <a:gd name="connsiteY5" fmla="*/ 120491 h 120491"/>
                  <a:gd name="connsiteX6" fmla="*/ 236887 w 236886"/>
                  <a:gd name="connsiteY6" fmla="*/ 60293 h 120491"/>
                  <a:gd name="connsiteX7" fmla="*/ 236887 w 236886"/>
                  <a:gd name="connsiteY7" fmla="*/ 34576 h 12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86" h="120491">
                    <a:moveTo>
                      <a:pt x="225552" y="34576"/>
                    </a:moveTo>
                    <a:cubicBezTo>
                      <a:pt x="206502" y="14192"/>
                      <a:pt x="165830" y="0"/>
                      <a:pt x="118491" y="0"/>
                    </a:cubicBezTo>
                    <a:cubicBezTo>
                      <a:pt x="71152" y="0"/>
                      <a:pt x="30384" y="14192"/>
                      <a:pt x="11430" y="34576"/>
                    </a:cubicBezTo>
                    <a:lnTo>
                      <a:pt x="0" y="34576"/>
                    </a:lnTo>
                    <a:lnTo>
                      <a:pt x="0" y="60293"/>
                    </a:lnTo>
                    <a:cubicBezTo>
                      <a:pt x="0" y="93536"/>
                      <a:pt x="53054" y="120491"/>
                      <a:pt x="118491" y="120491"/>
                    </a:cubicBezTo>
                    <a:cubicBezTo>
                      <a:pt x="183928" y="120491"/>
                      <a:pt x="236887" y="93536"/>
                      <a:pt x="236887" y="60293"/>
                    </a:cubicBezTo>
                    <a:lnTo>
                      <a:pt x="236887" y="34576"/>
                    </a:lnTo>
                    <a:close/>
                  </a:path>
                </a:pathLst>
              </a:custGeom>
              <a:solidFill>
                <a:srgbClr val="FAB217"/>
              </a:solid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D8696138-D78B-4FB8-9373-FC7DE07E8D38}"/>
                  </a:ext>
                </a:extLst>
              </p:cNvPr>
              <p:cNvSpPr/>
              <p:nvPr/>
            </p:nvSpPr>
            <p:spPr>
              <a:xfrm>
                <a:off x="7219188" y="1791462"/>
                <a:ext cx="236886" cy="120395"/>
              </a:xfrm>
              <a:custGeom>
                <a:avLst/>
                <a:gdLst>
                  <a:gd name="connsiteX0" fmla="*/ 236887 w 236886"/>
                  <a:gd name="connsiteY0" fmla="*/ 60198 h 120395"/>
                  <a:gd name="connsiteX1" fmla="*/ 118491 w 236886"/>
                  <a:gd name="connsiteY1" fmla="*/ 120396 h 120395"/>
                  <a:gd name="connsiteX2" fmla="*/ 0 w 236886"/>
                  <a:gd name="connsiteY2" fmla="*/ 60198 h 120395"/>
                  <a:gd name="connsiteX3" fmla="*/ 118491 w 236886"/>
                  <a:gd name="connsiteY3" fmla="*/ 0 h 120395"/>
                  <a:gd name="connsiteX4" fmla="*/ 236887 w 236886"/>
                  <a:gd name="connsiteY4" fmla="*/ 60198 h 120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886" h="120395">
                    <a:moveTo>
                      <a:pt x="236887" y="60198"/>
                    </a:moveTo>
                    <a:cubicBezTo>
                      <a:pt x="236887" y="93440"/>
                      <a:pt x="183928" y="120396"/>
                      <a:pt x="118491" y="120396"/>
                    </a:cubicBezTo>
                    <a:cubicBezTo>
                      <a:pt x="53054" y="120396"/>
                      <a:pt x="0" y="93440"/>
                      <a:pt x="0" y="60198"/>
                    </a:cubicBezTo>
                    <a:cubicBezTo>
                      <a:pt x="0" y="26956"/>
                      <a:pt x="53054" y="0"/>
                      <a:pt x="118491" y="0"/>
                    </a:cubicBezTo>
                    <a:cubicBezTo>
                      <a:pt x="183928" y="0"/>
                      <a:pt x="236887" y="26956"/>
                      <a:pt x="236887" y="60198"/>
                    </a:cubicBezTo>
                    <a:close/>
                  </a:path>
                </a:pathLst>
              </a:custGeom>
              <a:solidFill>
                <a:srgbClr val="FFCC05"/>
              </a:solid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72D07879-24DC-458F-B494-B76779833430}"/>
                  </a:ext>
                </a:extLst>
              </p:cNvPr>
              <p:cNvSpPr/>
              <p:nvPr/>
            </p:nvSpPr>
            <p:spPr>
              <a:xfrm>
                <a:off x="7219188" y="1765649"/>
                <a:ext cx="236886" cy="120491"/>
              </a:xfrm>
              <a:custGeom>
                <a:avLst/>
                <a:gdLst>
                  <a:gd name="connsiteX0" fmla="*/ 225552 w 236886"/>
                  <a:gd name="connsiteY0" fmla="*/ 34576 h 120491"/>
                  <a:gd name="connsiteX1" fmla="*/ 118491 w 236886"/>
                  <a:gd name="connsiteY1" fmla="*/ 0 h 120491"/>
                  <a:gd name="connsiteX2" fmla="*/ 11430 w 236886"/>
                  <a:gd name="connsiteY2" fmla="*/ 34576 h 120491"/>
                  <a:gd name="connsiteX3" fmla="*/ 0 w 236886"/>
                  <a:gd name="connsiteY3" fmla="*/ 34576 h 120491"/>
                  <a:gd name="connsiteX4" fmla="*/ 0 w 236886"/>
                  <a:gd name="connsiteY4" fmla="*/ 60198 h 120491"/>
                  <a:gd name="connsiteX5" fmla="*/ 118491 w 236886"/>
                  <a:gd name="connsiteY5" fmla="*/ 120491 h 120491"/>
                  <a:gd name="connsiteX6" fmla="*/ 236887 w 236886"/>
                  <a:gd name="connsiteY6" fmla="*/ 60198 h 120491"/>
                  <a:gd name="connsiteX7" fmla="*/ 236887 w 236886"/>
                  <a:gd name="connsiteY7" fmla="*/ 34576 h 12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86" h="120491">
                    <a:moveTo>
                      <a:pt x="225552" y="34576"/>
                    </a:moveTo>
                    <a:cubicBezTo>
                      <a:pt x="206502" y="14192"/>
                      <a:pt x="165830" y="0"/>
                      <a:pt x="118491" y="0"/>
                    </a:cubicBezTo>
                    <a:cubicBezTo>
                      <a:pt x="71152" y="0"/>
                      <a:pt x="30384" y="14192"/>
                      <a:pt x="11430" y="34576"/>
                    </a:cubicBezTo>
                    <a:lnTo>
                      <a:pt x="0" y="34576"/>
                    </a:lnTo>
                    <a:lnTo>
                      <a:pt x="0" y="60198"/>
                    </a:lnTo>
                    <a:cubicBezTo>
                      <a:pt x="0" y="93536"/>
                      <a:pt x="53054" y="120491"/>
                      <a:pt x="118491" y="120491"/>
                    </a:cubicBezTo>
                    <a:cubicBezTo>
                      <a:pt x="183928" y="120491"/>
                      <a:pt x="236887" y="93536"/>
                      <a:pt x="236887" y="60198"/>
                    </a:cubicBezTo>
                    <a:lnTo>
                      <a:pt x="236887" y="34576"/>
                    </a:lnTo>
                    <a:close/>
                  </a:path>
                </a:pathLst>
              </a:custGeom>
              <a:solidFill>
                <a:srgbClr val="FAB217"/>
              </a:solid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4A27888A-FEE4-4113-B1F3-5C763C336F8B}"/>
                  </a:ext>
                </a:extLst>
              </p:cNvPr>
              <p:cNvSpPr/>
              <p:nvPr/>
            </p:nvSpPr>
            <p:spPr>
              <a:xfrm>
                <a:off x="7219188" y="1740027"/>
                <a:ext cx="236886" cy="120395"/>
              </a:xfrm>
              <a:custGeom>
                <a:avLst/>
                <a:gdLst>
                  <a:gd name="connsiteX0" fmla="*/ 236887 w 236886"/>
                  <a:gd name="connsiteY0" fmla="*/ 60198 h 120395"/>
                  <a:gd name="connsiteX1" fmla="*/ 118491 w 236886"/>
                  <a:gd name="connsiteY1" fmla="*/ 120396 h 120395"/>
                  <a:gd name="connsiteX2" fmla="*/ 0 w 236886"/>
                  <a:gd name="connsiteY2" fmla="*/ 60198 h 120395"/>
                  <a:gd name="connsiteX3" fmla="*/ 118491 w 236886"/>
                  <a:gd name="connsiteY3" fmla="*/ 0 h 120395"/>
                  <a:gd name="connsiteX4" fmla="*/ 236887 w 236886"/>
                  <a:gd name="connsiteY4" fmla="*/ 60198 h 120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886" h="120395">
                    <a:moveTo>
                      <a:pt x="236887" y="60198"/>
                    </a:moveTo>
                    <a:cubicBezTo>
                      <a:pt x="236887" y="93440"/>
                      <a:pt x="183928" y="120396"/>
                      <a:pt x="118491" y="120396"/>
                    </a:cubicBezTo>
                    <a:cubicBezTo>
                      <a:pt x="53054" y="120396"/>
                      <a:pt x="0" y="93059"/>
                      <a:pt x="0" y="60198"/>
                    </a:cubicBezTo>
                    <a:cubicBezTo>
                      <a:pt x="0" y="27337"/>
                      <a:pt x="53054" y="0"/>
                      <a:pt x="118491" y="0"/>
                    </a:cubicBezTo>
                    <a:cubicBezTo>
                      <a:pt x="183928" y="0"/>
                      <a:pt x="236887" y="26575"/>
                      <a:pt x="236887" y="60198"/>
                    </a:cubicBezTo>
                    <a:close/>
                  </a:path>
                </a:pathLst>
              </a:custGeom>
              <a:solidFill>
                <a:srgbClr val="FFCC05"/>
              </a:solid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8E978F80-9152-4FED-AA7D-AF56C4D027B1}"/>
                  </a:ext>
                </a:extLst>
              </p:cNvPr>
              <p:cNvSpPr/>
              <p:nvPr/>
            </p:nvSpPr>
            <p:spPr>
              <a:xfrm>
                <a:off x="6691483" y="1540078"/>
                <a:ext cx="747987" cy="387304"/>
              </a:xfrm>
              <a:custGeom>
                <a:avLst/>
                <a:gdLst>
                  <a:gd name="connsiteX0" fmla="*/ 23641 w 747987"/>
                  <a:gd name="connsiteY0" fmla="*/ 387305 h 387304"/>
                  <a:gd name="connsiteX1" fmla="*/ 0 w 747987"/>
                  <a:gd name="connsiteY1" fmla="*/ 363514 h 387304"/>
                  <a:gd name="connsiteX2" fmla="*/ 10116 w 747987"/>
                  <a:gd name="connsiteY2" fmla="*/ 344157 h 387304"/>
                  <a:gd name="connsiteX3" fmla="*/ 323679 w 747987"/>
                  <a:gd name="connsiteY3" fmla="*/ 125748 h 387304"/>
                  <a:gd name="connsiteX4" fmla="*/ 355492 w 747987"/>
                  <a:gd name="connsiteY4" fmla="*/ 130130 h 387304"/>
                  <a:gd name="connsiteX5" fmla="*/ 420453 w 747987"/>
                  <a:gd name="connsiteY5" fmla="*/ 209283 h 387304"/>
                  <a:gd name="connsiteX6" fmla="*/ 710489 w 747987"/>
                  <a:gd name="connsiteY6" fmla="*/ 4400 h 387304"/>
                  <a:gd name="connsiteX7" fmla="*/ 743588 w 747987"/>
                  <a:gd name="connsiteY7" fmla="*/ 9972 h 387304"/>
                  <a:gd name="connsiteX8" fmla="*/ 738016 w 747987"/>
                  <a:gd name="connsiteY8" fmla="*/ 43071 h 387304"/>
                  <a:gd name="connsiteX9" fmla="*/ 429882 w 747987"/>
                  <a:gd name="connsiteY9" fmla="*/ 260718 h 387304"/>
                  <a:gd name="connsiteX10" fmla="*/ 397879 w 747987"/>
                  <a:gd name="connsiteY10" fmla="*/ 256431 h 387304"/>
                  <a:gd name="connsiteX11" fmla="*/ 332728 w 747987"/>
                  <a:gd name="connsiteY11" fmla="*/ 177183 h 387304"/>
                  <a:gd name="connsiteX12" fmla="*/ 36976 w 747987"/>
                  <a:gd name="connsiteY12" fmla="*/ 383019 h 387304"/>
                  <a:gd name="connsiteX13" fmla="*/ 23641 w 747987"/>
                  <a:gd name="connsiteY13" fmla="*/ 387305 h 38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7987" h="387304">
                    <a:moveTo>
                      <a:pt x="23641" y="387305"/>
                    </a:moveTo>
                    <a:cubicBezTo>
                      <a:pt x="10544" y="387264"/>
                      <a:pt x="-48" y="376612"/>
                      <a:pt x="0" y="363514"/>
                    </a:cubicBezTo>
                    <a:cubicBezTo>
                      <a:pt x="19" y="355800"/>
                      <a:pt x="3801" y="348580"/>
                      <a:pt x="10116" y="344157"/>
                    </a:cubicBezTo>
                    <a:lnTo>
                      <a:pt x="323679" y="125748"/>
                    </a:lnTo>
                    <a:cubicBezTo>
                      <a:pt x="333813" y="118715"/>
                      <a:pt x="347643" y="120620"/>
                      <a:pt x="355492" y="130130"/>
                    </a:cubicBezTo>
                    <a:lnTo>
                      <a:pt x="420453" y="209283"/>
                    </a:lnTo>
                    <a:lnTo>
                      <a:pt x="710489" y="4400"/>
                    </a:lnTo>
                    <a:cubicBezTo>
                      <a:pt x="721166" y="-3201"/>
                      <a:pt x="735987" y="-706"/>
                      <a:pt x="743588" y="9972"/>
                    </a:cubicBezTo>
                    <a:cubicBezTo>
                      <a:pt x="751189" y="20651"/>
                      <a:pt x="748694" y="35470"/>
                      <a:pt x="738016" y="43071"/>
                    </a:cubicBezTo>
                    <a:lnTo>
                      <a:pt x="429882" y="260718"/>
                    </a:lnTo>
                    <a:cubicBezTo>
                      <a:pt x="419738" y="267893"/>
                      <a:pt x="405775" y="266023"/>
                      <a:pt x="397879" y="256431"/>
                    </a:cubicBezTo>
                    <a:lnTo>
                      <a:pt x="332728" y="177183"/>
                    </a:lnTo>
                    <a:lnTo>
                      <a:pt x="36976" y="383019"/>
                    </a:lnTo>
                    <a:cubicBezTo>
                      <a:pt x="33080" y="385796"/>
                      <a:pt x="28423" y="387294"/>
                      <a:pt x="23641" y="387305"/>
                    </a:cubicBezTo>
                    <a:close/>
                  </a:path>
                </a:pathLst>
              </a:custGeom>
              <a:solidFill>
                <a:srgbClr val="FDFADB"/>
              </a:solid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74BD47DD-2921-4C94-82CD-9B5FB154B25A}"/>
                  </a:ext>
                </a:extLst>
              </p:cNvPr>
              <p:cNvSpPr/>
              <p:nvPr/>
            </p:nvSpPr>
            <p:spPr>
              <a:xfrm>
                <a:off x="7314247" y="1501044"/>
                <a:ext cx="165963" cy="159353"/>
              </a:xfrm>
              <a:custGeom>
                <a:avLst/>
                <a:gdLst>
                  <a:gd name="connsiteX0" fmla="*/ 123349 w 165963"/>
                  <a:gd name="connsiteY0" fmla="*/ 159353 h 159353"/>
                  <a:gd name="connsiteX1" fmla="*/ 119444 w 165963"/>
                  <a:gd name="connsiteY1" fmla="*/ 159353 h 159353"/>
                  <a:gd name="connsiteX2" fmla="*/ 100394 w 165963"/>
                  <a:gd name="connsiteY2" fmla="*/ 132112 h 159353"/>
                  <a:gd name="connsiteX3" fmla="*/ 114300 w 165963"/>
                  <a:gd name="connsiteY3" fmla="*/ 47625 h 159353"/>
                  <a:gd name="connsiteX4" fmla="*/ 23813 w 165963"/>
                  <a:gd name="connsiteY4" fmla="*/ 47625 h 159353"/>
                  <a:gd name="connsiteX5" fmla="*/ 0 w 165963"/>
                  <a:gd name="connsiteY5" fmla="*/ 23813 h 159353"/>
                  <a:gd name="connsiteX6" fmla="*/ 23813 w 165963"/>
                  <a:gd name="connsiteY6" fmla="*/ 0 h 159353"/>
                  <a:gd name="connsiteX7" fmla="*/ 142208 w 165963"/>
                  <a:gd name="connsiteY7" fmla="*/ 0 h 159353"/>
                  <a:gd name="connsiteX8" fmla="*/ 165964 w 165963"/>
                  <a:gd name="connsiteY8" fmla="*/ 23679 h 159353"/>
                  <a:gd name="connsiteX9" fmla="*/ 165640 w 165963"/>
                  <a:gd name="connsiteY9" fmla="*/ 27623 h 159353"/>
                  <a:gd name="connsiteX10" fmla="*/ 146685 w 165963"/>
                  <a:gd name="connsiteY10" fmla="*/ 139541 h 159353"/>
                  <a:gd name="connsiteX11" fmla="*/ 123349 w 165963"/>
                  <a:gd name="connsiteY11" fmla="*/ 159353 h 15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963" h="159353">
                    <a:moveTo>
                      <a:pt x="123349" y="159353"/>
                    </a:moveTo>
                    <a:lnTo>
                      <a:pt x="119444" y="159353"/>
                    </a:lnTo>
                    <a:cubicBezTo>
                      <a:pt x="106699" y="157033"/>
                      <a:pt x="98203" y="144880"/>
                      <a:pt x="100394" y="132112"/>
                    </a:cubicBezTo>
                    <a:lnTo>
                      <a:pt x="114300" y="47625"/>
                    </a:lnTo>
                    <a:lnTo>
                      <a:pt x="23813" y="47625"/>
                    </a:lnTo>
                    <a:cubicBezTo>
                      <a:pt x="10659" y="47625"/>
                      <a:pt x="0" y="36964"/>
                      <a:pt x="0" y="23813"/>
                    </a:cubicBezTo>
                    <a:cubicBezTo>
                      <a:pt x="0" y="10661"/>
                      <a:pt x="10659" y="0"/>
                      <a:pt x="23813" y="0"/>
                    </a:cubicBezTo>
                    <a:lnTo>
                      <a:pt x="142208" y="0"/>
                    </a:lnTo>
                    <a:cubicBezTo>
                      <a:pt x="155305" y="-21"/>
                      <a:pt x="165945" y="10580"/>
                      <a:pt x="165964" y="23679"/>
                    </a:cubicBezTo>
                    <a:cubicBezTo>
                      <a:pt x="165964" y="25000"/>
                      <a:pt x="165859" y="26320"/>
                      <a:pt x="165640" y="27623"/>
                    </a:cubicBezTo>
                    <a:lnTo>
                      <a:pt x="146685" y="139541"/>
                    </a:lnTo>
                    <a:cubicBezTo>
                      <a:pt x="144818" y="150974"/>
                      <a:pt x="134931" y="159365"/>
                      <a:pt x="123349" y="159353"/>
                    </a:cubicBezTo>
                    <a:close/>
                  </a:path>
                </a:pathLst>
              </a:custGeom>
              <a:solidFill>
                <a:srgbClr val="FDFADB"/>
              </a:solid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E0BBB4B0-D42B-499A-A6E0-AA9C28E99997}"/>
                  </a:ext>
                </a:extLst>
              </p:cNvPr>
              <p:cNvSpPr/>
              <p:nvPr/>
            </p:nvSpPr>
            <p:spPr>
              <a:xfrm>
                <a:off x="4028881" y="2987291"/>
                <a:ext cx="643075" cy="642822"/>
              </a:xfrm>
              <a:custGeom>
                <a:avLst/>
                <a:gdLst>
                  <a:gd name="connsiteX0" fmla="*/ 622938 w 643075"/>
                  <a:gd name="connsiteY0" fmla="*/ 203584 h 642822"/>
                  <a:gd name="connsiteX1" fmla="*/ 622938 w 643075"/>
                  <a:gd name="connsiteY1" fmla="*/ 300834 h 642822"/>
                  <a:gd name="connsiteX2" fmla="*/ 300993 w 643075"/>
                  <a:gd name="connsiteY2" fmla="*/ 622684 h 642822"/>
                  <a:gd name="connsiteX3" fmla="*/ 203742 w 643075"/>
                  <a:gd name="connsiteY3" fmla="*/ 622684 h 642822"/>
                  <a:gd name="connsiteX4" fmla="*/ 20100 w 643075"/>
                  <a:gd name="connsiteY4" fmla="*/ 439328 h 642822"/>
                  <a:gd name="connsiteX5" fmla="*/ 20100 w 643075"/>
                  <a:gd name="connsiteY5" fmla="*/ 342077 h 642822"/>
                  <a:gd name="connsiteX6" fmla="*/ 342141 w 643075"/>
                  <a:gd name="connsiteY6" fmla="*/ 20132 h 642822"/>
                  <a:gd name="connsiteX7" fmla="*/ 439262 w 643075"/>
                  <a:gd name="connsiteY7" fmla="*/ 20094 h 642822"/>
                  <a:gd name="connsiteX8" fmla="*/ 439296 w 643075"/>
                  <a:gd name="connsiteY8" fmla="*/ 20132 h 64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3075" h="642822">
                    <a:moveTo>
                      <a:pt x="622938" y="203584"/>
                    </a:moveTo>
                    <a:cubicBezTo>
                      <a:pt x="649789" y="230444"/>
                      <a:pt x="649789" y="273974"/>
                      <a:pt x="622938" y="300834"/>
                    </a:cubicBezTo>
                    <a:lnTo>
                      <a:pt x="300993" y="622684"/>
                    </a:lnTo>
                    <a:cubicBezTo>
                      <a:pt x="274137" y="649535"/>
                      <a:pt x="230598" y="649535"/>
                      <a:pt x="203742" y="622684"/>
                    </a:cubicBezTo>
                    <a:lnTo>
                      <a:pt x="20100" y="439328"/>
                    </a:lnTo>
                    <a:cubicBezTo>
                      <a:pt x="-6700" y="412448"/>
                      <a:pt x="-6700" y="368957"/>
                      <a:pt x="20100" y="342077"/>
                    </a:cubicBezTo>
                    <a:lnTo>
                      <a:pt x="342141" y="20132"/>
                    </a:lnTo>
                    <a:cubicBezTo>
                      <a:pt x="368951" y="-6700"/>
                      <a:pt x="412433" y="-6709"/>
                      <a:pt x="439262" y="20094"/>
                    </a:cubicBezTo>
                    <a:cubicBezTo>
                      <a:pt x="439274" y="20113"/>
                      <a:pt x="439284" y="20123"/>
                      <a:pt x="439296" y="20132"/>
                    </a:cubicBezTo>
                    <a:close/>
                  </a:path>
                </a:pathLst>
              </a:custGeom>
              <a:solidFill>
                <a:srgbClr val="F3EAC7"/>
              </a:solid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EB434215-D239-450D-8D12-C8D85926334C}"/>
                  </a:ext>
                </a:extLst>
              </p:cNvPr>
              <p:cNvSpPr/>
              <p:nvPr/>
            </p:nvSpPr>
            <p:spPr>
              <a:xfrm rot="-2700000">
                <a:off x="4145490" y="3257577"/>
                <a:ext cx="242030" cy="260032"/>
              </a:xfrm>
              <a:custGeom>
                <a:avLst/>
                <a:gdLst>
                  <a:gd name="connsiteX0" fmla="*/ 0 w 242030"/>
                  <a:gd name="connsiteY0" fmla="*/ 0 h 260032"/>
                  <a:gd name="connsiteX1" fmla="*/ 242030 w 242030"/>
                  <a:gd name="connsiteY1" fmla="*/ 0 h 260032"/>
                  <a:gd name="connsiteX2" fmla="*/ 242030 w 242030"/>
                  <a:gd name="connsiteY2" fmla="*/ 260033 h 260032"/>
                  <a:gd name="connsiteX3" fmla="*/ 0 w 242030"/>
                  <a:gd name="connsiteY3" fmla="*/ 260033 h 260032"/>
                </a:gdLst>
                <a:ahLst/>
                <a:cxnLst>
                  <a:cxn ang="0">
                    <a:pos x="connsiteX0" y="connsiteY0"/>
                  </a:cxn>
                  <a:cxn ang="0">
                    <a:pos x="connsiteX1" y="connsiteY1"/>
                  </a:cxn>
                  <a:cxn ang="0">
                    <a:pos x="connsiteX2" y="connsiteY2"/>
                  </a:cxn>
                  <a:cxn ang="0">
                    <a:pos x="connsiteX3" y="connsiteY3"/>
                  </a:cxn>
                </a:cxnLst>
                <a:rect l="l" t="t" r="r" b="b"/>
                <a:pathLst>
                  <a:path w="242030" h="260032">
                    <a:moveTo>
                      <a:pt x="0" y="0"/>
                    </a:moveTo>
                    <a:lnTo>
                      <a:pt x="242030" y="0"/>
                    </a:lnTo>
                    <a:lnTo>
                      <a:pt x="242030" y="260033"/>
                    </a:lnTo>
                    <a:lnTo>
                      <a:pt x="0" y="260033"/>
                    </a:lnTo>
                    <a:close/>
                  </a:path>
                </a:pathLst>
              </a:custGeom>
              <a:solidFill>
                <a:srgbClr val="E2D1A2"/>
              </a:solid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CC1453F1-80CD-497C-AEE8-0DA0E6204BBB}"/>
                  </a:ext>
                </a:extLst>
              </p:cNvPr>
              <p:cNvSpPr/>
              <p:nvPr/>
            </p:nvSpPr>
            <p:spPr>
              <a:xfrm rot="-2700000">
                <a:off x="4264356" y="3108180"/>
                <a:ext cx="211931" cy="40100"/>
              </a:xfrm>
              <a:custGeom>
                <a:avLst/>
                <a:gdLst>
                  <a:gd name="connsiteX0" fmla="*/ 0 w 211931"/>
                  <a:gd name="connsiteY0" fmla="*/ 0 h 40100"/>
                  <a:gd name="connsiteX1" fmla="*/ 211931 w 211931"/>
                  <a:gd name="connsiteY1" fmla="*/ 0 h 40100"/>
                  <a:gd name="connsiteX2" fmla="*/ 211931 w 211931"/>
                  <a:gd name="connsiteY2" fmla="*/ 40100 h 40100"/>
                  <a:gd name="connsiteX3" fmla="*/ 0 w 211931"/>
                  <a:gd name="connsiteY3" fmla="*/ 40100 h 40100"/>
                </a:gdLst>
                <a:ahLst/>
                <a:cxnLst>
                  <a:cxn ang="0">
                    <a:pos x="connsiteX0" y="connsiteY0"/>
                  </a:cxn>
                  <a:cxn ang="0">
                    <a:pos x="connsiteX1" y="connsiteY1"/>
                  </a:cxn>
                  <a:cxn ang="0">
                    <a:pos x="connsiteX2" y="connsiteY2"/>
                  </a:cxn>
                  <a:cxn ang="0">
                    <a:pos x="connsiteX3" y="connsiteY3"/>
                  </a:cxn>
                </a:cxnLst>
                <a:rect l="l" t="t" r="r" b="b"/>
                <a:pathLst>
                  <a:path w="211931" h="40100">
                    <a:moveTo>
                      <a:pt x="0" y="0"/>
                    </a:moveTo>
                    <a:lnTo>
                      <a:pt x="211931" y="0"/>
                    </a:lnTo>
                    <a:lnTo>
                      <a:pt x="211931" y="40100"/>
                    </a:lnTo>
                    <a:lnTo>
                      <a:pt x="0" y="40100"/>
                    </a:lnTo>
                    <a:close/>
                  </a:path>
                </a:pathLst>
              </a:custGeom>
              <a:solidFill>
                <a:srgbClr val="514E78"/>
              </a:solid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C64D7249-9DAB-4D41-8D08-374280C433CE}"/>
                  </a:ext>
                </a:extLst>
              </p:cNvPr>
              <p:cNvSpPr/>
              <p:nvPr/>
            </p:nvSpPr>
            <p:spPr>
              <a:xfrm rot="-2700000">
                <a:off x="4357896" y="3213841"/>
                <a:ext cx="211931" cy="15525"/>
              </a:xfrm>
              <a:custGeom>
                <a:avLst/>
                <a:gdLst>
                  <a:gd name="connsiteX0" fmla="*/ 0 w 211931"/>
                  <a:gd name="connsiteY0" fmla="*/ 0 h 15525"/>
                  <a:gd name="connsiteX1" fmla="*/ 211931 w 211931"/>
                  <a:gd name="connsiteY1" fmla="*/ 0 h 15525"/>
                  <a:gd name="connsiteX2" fmla="*/ 211931 w 211931"/>
                  <a:gd name="connsiteY2" fmla="*/ 15526 h 15525"/>
                  <a:gd name="connsiteX3" fmla="*/ 0 w 211931"/>
                  <a:gd name="connsiteY3" fmla="*/ 15526 h 15525"/>
                </a:gdLst>
                <a:ahLst/>
                <a:cxnLst>
                  <a:cxn ang="0">
                    <a:pos x="connsiteX0" y="connsiteY0"/>
                  </a:cxn>
                  <a:cxn ang="0">
                    <a:pos x="connsiteX1" y="connsiteY1"/>
                  </a:cxn>
                  <a:cxn ang="0">
                    <a:pos x="connsiteX2" y="connsiteY2"/>
                  </a:cxn>
                  <a:cxn ang="0">
                    <a:pos x="connsiteX3" y="connsiteY3"/>
                  </a:cxn>
                </a:cxnLst>
                <a:rect l="l" t="t" r="r" b="b"/>
                <a:pathLst>
                  <a:path w="211931" h="15525">
                    <a:moveTo>
                      <a:pt x="0" y="0"/>
                    </a:moveTo>
                    <a:lnTo>
                      <a:pt x="211931" y="0"/>
                    </a:lnTo>
                    <a:lnTo>
                      <a:pt x="211931" y="15526"/>
                    </a:lnTo>
                    <a:lnTo>
                      <a:pt x="0" y="15526"/>
                    </a:lnTo>
                    <a:close/>
                  </a:path>
                </a:pathLst>
              </a:custGeom>
              <a:solidFill>
                <a:srgbClr val="514E78"/>
              </a:solid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B4A9D469-5FD8-48E1-B0FE-6379DCF34778}"/>
                  </a:ext>
                </a:extLst>
              </p:cNvPr>
              <p:cNvSpPr/>
              <p:nvPr/>
            </p:nvSpPr>
            <p:spPr>
              <a:xfrm rot="-2700000">
                <a:off x="4378353" y="3234482"/>
                <a:ext cx="211931" cy="15525"/>
              </a:xfrm>
              <a:custGeom>
                <a:avLst/>
                <a:gdLst>
                  <a:gd name="connsiteX0" fmla="*/ 0 w 211931"/>
                  <a:gd name="connsiteY0" fmla="*/ 0 h 15525"/>
                  <a:gd name="connsiteX1" fmla="*/ 211931 w 211931"/>
                  <a:gd name="connsiteY1" fmla="*/ 0 h 15525"/>
                  <a:gd name="connsiteX2" fmla="*/ 211931 w 211931"/>
                  <a:gd name="connsiteY2" fmla="*/ 15526 h 15525"/>
                  <a:gd name="connsiteX3" fmla="*/ 0 w 211931"/>
                  <a:gd name="connsiteY3" fmla="*/ 15526 h 15525"/>
                </a:gdLst>
                <a:ahLst/>
                <a:cxnLst>
                  <a:cxn ang="0">
                    <a:pos x="connsiteX0" y="connsiteY0"/>
                  </a:cxn>
                  <a:cxn ang="0">
                    <a:pos x="connsiteX1" y="connsiteY1"/>
                  </a:cxn>
                  <a:cxn ang="0">
                    <a:pos x="connsiteX2" y="connsiteY2"/>
                  </a:cxn>
                  <a:cxn ang="0">
                    <a:pos x="connsiteX3" y="connsiteY3"/>
                  </a:cxn>
                </a:cxnLst>
                <a:rect l="l" t="t" r="r" b="b"/>
                <a:pathLst>
                  <a:path w="211931" h="15525">
                    <a:moveTo>
                      <a:pt x="0" y="0"/>
                    </a:moveTo>
                    <a:lnTo>
                      <a:pt x="211931" y="0"/>
                    </a:lnTo>
                    <a:lnTo>
                      <a:pt x="211931" y="15526"/>
                    </a:lnTo>
                    <a:lnTo>
                      <a:pt x="0" y="15526"/>
                    </a:lnTo>
                    <a:close/>
                  </a:path>
                </a:pathLst>
              </a:custGeom>
              <a:solidFill>
                <a:srgbClr val="514E78"/>
              </a:solid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5287684B-8C53-42C4-8079-1C8E5D3A7C72}"/>
                  </a:ext>
                </a:extLst>
              </p:cNvPr>
              <p:cNvSpPr/>
              <p:nvPr/>
            </p:nvSpPr>
            <p:spPr>
              <a:xfrm rot="-2700000">
                <a:off x="4398382" y="3254417"/>
                <a:ext cx="211931" cy="15525"/>
              </a:xfrm>
              <a:custGeom>
                <a:avLst/>
                <a:gdLst>
                  <a:gd name="connsiteX0" fmla="*/ 0 w 211931"/>
                  <a:gd name="connsiteY0" fmla="*/ 0 h 15525"/>
                  <a:gd name="connsiteX1" fmla="*/ 211931 w 211931"/>
                  <a:gd name="connsiteY1" fmla="*/ 0 h 15525"/>
                  <a:gd name="connsiteX2" fmla="*/ 211931 w 211931"/>
                  <a:gd name="connsiteY2" fmla="*/ 15526 h 15525"/>
                  <a:gd name="connsiteX3" fmla="*/ 0 w 211931"/>
                  <a:gd name="connsiteY3" fmla="*/ 15526 h 15525"/>
                </a:gdLst>
                <a:ahLst/>
                <a:cxnLst>
                  <a:cxn ang="0">
                    <a:pos x="connsiteX0" y="connsiteY0"/>
                  </a:cxn>
                  <a:cxn ang="0">
                    <a:pos x="connsiteX1" y="connsiteY1"/>
                  </a:cxn>
                  <a:cxn ang="0">
                    <a:pos x="connsiteX2" y="connsiteY2"/>
                  </a:cxn>
                  <a:cxn ang="0">
                    <a:pos x="connsiteX3" y="connsiteY3"/>
                  </a:cxn>
                </a:cxnLst>
                <a:rect l="l" t="t" r="r" b="b"/>
                <a:pathLst>
                  <a:path w="211931" h="15525">
                    <a:moveTo>
                      <a:pt x="0" y="0"/>
                    </a:moveTo>
                    <a:lnTo>
                      <a:pt x="211931" y="0"/>
                    </a:lnTo>
                    <a:lnTo>
                      <a:pt x="211931" y="15526"/>
                    </a:lnTo>
                    <a:lnTo>
                      <a:pt x="0" y="15526"/>
                    </a:lnTo>
                    <a:close/>
                  </a:path>
                </a:pathLst>
              </a:custGeom>
              <a:solidFill>
                <a:srgbClr val="514E78"/>
              </a:solid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39520B79-337B-449C-9F26-6B62F6BD8F0D}"/>
                  </a:ext>
                </a:extLst>
              </p:cNvPr>
              <p:cNvSpPr/>
              <p:nvPr/>
            </p:nvSpPr>
            <p:spPr>
              <a:xfrm rot="-2700000">
                <a:off x="4418838" y="3274963"/>
                <a:ext cx="211931" cy="15525"/>
              </a:xfrm>
              <a:custGeom>
                <a:avLst/>
                <a:gdLst>
                  <a:gd name="connsiteX0" fmla="*/ 0 w 211931"/>
                  <a:gd name="connsiteY0" fmla="*/ 0 h 15525"/>
                  <a:gd name="connsiteX1" fmla="*/ 211931 w 211931"/>
                  <a:gd name="connsiteY1" fmla="*/ 0 h 15525"/>
                  <a:gd name="connsiteX2" fmla="*/ 211931 w 211931"/>
                  <a:gd name="connsiteY2" fmla="*/ 15526 h 15525"/>
                  <a:gd name="connsiteX3" fmla="*/ 0 w 211931"/>
                  <a:gd name="connsiteY3" fmla="*/ 15526 h 15525"/>
                </a:gdLst>
                <a:ahLst/>
                <a:cxnLst>
                  <a:cxn ang="0">
                    <a:pos x="connsiteX0" y="connsiteY0"/>
                  </a:cxn>
                  <a:cxn ang="0">
                    <a:pos x="connsiteX1" y="connsiteY1"/>
                  </a:cxn>
                  <a:cxn ang="0">
                    <a:pos x="connsiteX2" y="connsiteY2"/>
                  </a:cxn>
                  <a:cxn ang="0">
                    <a:pos x="connsiteX3" y="connsiteY3"/>
                  </a:cxn>
                </a:cxnLst>
                <a:rect l="l" t="t" r="r" b="b"/>
                <a:pathLst>
                  <a:path w="211931" h="15525">
                    <a:moveTo>
                      <a:pt x="0" y="0"/>
                    </a:moveTo>
                    <a:lnTo>
                      <a:pt x="211931" y="0"/>
                    </a:lnTo>
                    <a:lnTo>
                      <a:pt x="211931" y="15526"/>
                    </a:lnTo>
                    <a:lnTo>
                      <a:pt x="0" y="15526"/>
                    </a:lnTo>
                    <a:close/>
                  </a:path>
                </a:pathLst>
              </a:custGeom>
              <a:solidFill>
                <a:srgbClr val="514E78"/>
              </a:solid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EF32C8E5-C973-41F5-9EA8-92C51CE44BC1}"/>
                  </a:ext>
                </a:extLst>
              </p:cNvPr>
              <p:cNvSpPr/>
              <p:nvPr/>
            </p:nvSpPr>
            <p:spPr>
              <a:xfrm>
                <a:off x="4175426" y="3296807"/>
                <a:ext cx="99631" cy="99630"/>
              </a:xfrm>
              <a:custGeom>
                <a:avLst/>
                <a:gdLst>
                  <a:gd name="connsiteX0" fmla="*/ 85011 w 99631"/>
                  <a:gd name="connsiteY0" fmla="*/ 14559 h 99630"/>
                  <a:gd name="connsiteX1" fmla="*/ 85071 w 99631"/>
                  <a:gd name="connsiteY1" fmla="*/ 85006 h 99630"/>
                  <a:gd name="connsiteX2" fmla="*/ 14621 w 99631"/>
                  <a:gd name="connsiteY2" fmla="*/ 85073 h 99630"/>
                  <a:gd name="connsiteX3" fmla="*/ 14561 w 99631"/>
                  <a:gd name="connsiteY3" fmla="*/ 14616 h 99630"/>
                  <a:gd name="connsiteX4" fmla="*/ 14621 w 99631"/>
                  <a:gd name="connsiteY4" fmla="*/ 14559 h 99630"/>
                  <a:gd name="connsiteX5" fmla="*/ 85011 w 99631"/>
                  <a:gd name="connsiteY5" fmla="*/ 14559 h 9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631" h="99630">
                    <a:moveTo>
                      <a:pt x="85011" y="14559"/>
                    </a:moveTo>
                    <a:cubicBezTo>
                      <a:pt x="104482" y="33999"/>
                      <a:pt x="104508" y="65537"/>
                      <a:pt x="85071" y="85006"/>
                    </a:cubicBezTo>
                    <a:cubicBezTo>
                      <a:pt x="65633" y="104485"/>
                      <a:pt x="34092" y="104504"/>
                      <a:pt x="14621" y="85073"/>
                    </a:cubicBezTo>
                    <a:cubicBezTo>
                      <a:pt x="-4850" y="65632"/>
                      <a:pt x="-4877" y="34095"/>
                      <a:pt x="14561" y="14616"/>
                    </a:cubicBezTo>
                    <a:cubicBezTo>
                      <a:pt x="14581" y="14597"/>
                      <a:pt x="14601" y="14578"/>
                      <a:pt x="14621" y="14559"/>
                    </a:cubicBezTo>
                    <a:cubicBezTo>
                      <a:pt x="34068" y="-4853"/>
                      <a:pt x="65563" y="-4853"/>
                      <a:pt x="85011" y="14559"/>
                    </a:cubicBezTo>
                    <a:close/>
                  </a:path>
                </a:pathLst>
              </a:custGeom>
              <a:solidFill>
                <a:srgbClr val="3C2A34"/>
              </a:solid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EE6D3EE1-A166-4243-A142-44D42E899CD3}"/>
                  </a:ext>
                </a:extLst>
              </p:cNvPr>
              <p:cNvSpPr/>
              <p:nvPr/>
            </p:nvSpPr>
            <p:spPr>
              <a:xfrm>
                <a:off x="4218384" y="3339879"/>
                <a:ext cx="193119" cy="193038"/>
              </a:xfrm>
              <a:custGeom>
                <a:avLst/>
                <a:gdLst>
                  <a:gd name="connsiteX0" fmla="*/ 62055 w 193119"/>
                  <a:gd name="connsiteY0" fmla="*/ 17016 h 193038"/>
                  <a:gd name="connsiteX1" fmla="*/ 17097 w 193119"/>
                  <a:gd name="connsiteY1" fmla="*/ 61974 h 193038"/>
                  <a:gd name="connsiteX2" fmla="*/ 17050 w 193119"/>
                  <a:gd name="connsiteY2" fmla="*/ 144413 h 193038"/>
                  <a:gd name="connsiteX3" fmla="*/ 17097 w 193119"/>
                  <a:gd name="connsiteY3" fmla="*/ 144461 h 193038"/>
                  <a:gd name="connsiteX4" fmla="*/ 65580 w 193119"/>
                  <a:gd name="connsiteY4" fmla="*/ 193038 h 193038"/>
                  <a:gd name="connsiteX5" fmla="*/ 193119 w 193119"/>
                  <a:gd name="connsiteY5" fmla="*/ 65594 h 193038"/>
                  <a:gd name="connsiteX6" fmla="*/ 144542 w 193119"/>
                  <a:gd name="connsiteY6" fmla="*/ 17016 h 193038"/>
                  <a:gd name="connsiteX7" fmla="*/ 62055 w 193119"/>
                  <a:gd name="connsiteY7" fmla="*/ 17016 h 19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119" h="193038">
                    <a:moveTo>
                      <a:pt x="62055" y="17016"/>
                    </a:moveTo>
                    <a:lnTo>
                      <a:pt x="17097" y="61974"/>
                    </a:lnTo>
                    <a:cubicBezTo>
                      <a:pt x="-5681" y="84730"/>
                      <a:pt x="-5702" y="121639"/>
                      <a:pt x="17050" y="144413"/>
                    </a:cubicBezTo>
                    <a:cubicBezTo>
                      <a:pt x="17066" y="144432"/>
                      <a:pt x="17081" y="144442"/>
                      <a:pt x="17097" y="144461"/>
                    </a:cubicBezTo>
                    <a:lnTo>
                      <a:pt x="65580" y="193038"/>
                    </a:lnTo>
                    <a:lnTo>
                      <a:pt x="193119" y="65594"/>
                    </a:lnTo>
                    <a:lnTo>
                      <a:pt x="144542" y="17016"/>
                    </a:lnTo>
                    <a:cubicBezTo>
                      <a:pt x="121729" y="-5672"/>
                      <a:pt x="84869" y="-5672"/>
                      <a:pt x="62055" y="17016"/>
                    </a:cubicBezTo>
                    <a:close/>
                  </a:path>
                </a:pathLst>
              </a:custGeom>
              <a:solidFill>
                <a:srgbClr val="3C2A34"/>
              </a:solid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0C4C5A1D-A231-4483-B074-EA3D6D3C05C8}"/>
                  </a:ext>
                </a:extLst>
              </p:cNvPr>
              <p:cNvSpPr/>
              <p:nvPr/>
            </p:nvSpPr>
            <p:spPr>
              <a:xfrm>
                <a:off x="4540900" y="3076575"/>
                <a:ext cx="262082" cy="316134"/>
              </a:xfrm>
              <a:custGeom>
                <a:avLst/>
                <a:gdLst>
                  <a:gd name="connsiteX0" fmla="*/ 239125 w 262082"/>
                  <a:gd name="connsiteY0" fmla="*/ 316135 h 316134"/>
                  <a:gd name="connsiteX1" fmla="*/ 216265 w 262082"/>
                  <a:gd name="connsiteY1" fmla="*/ 293180 h 316134"/>
                  <a:gd name="connsiteX2" fmla="*/ 216265 w 262082"/>
                  <a:gd name="connsiteY2" fmla="*/ 79915 h 316134"/>
                  <a:gd name="connsiteX3" fmla="*/ 182452 w 262082"/>
                  <a:gd name="connsiteY3" fmla="*/ 46101 h 316134"/>
                  <a:gd name="connsiteX4" fmla="*/ 79677 w 262082"/>
                  <a:gd name="connsiteY4" fmla="*/ 46101 h 316134"/>
                  <a:gd name="connsiteX5" fmla="*/ 45863 w 262082"/>
                  <a:gd name="connsiteY5" fmla="*/ 79915 h 316134"/>
                  <a:gd name="connsiteX6" fmla="*/ 45863 w 262082"/>
                  <a:gd name="connsiteY6" fmla="*/ 111919 h 316134"/>
                  <a:gd name="connsiteX7" fmla="*/ 24434 w 262082"/>
                  <a:gd name="connsiteY7" fmla="*/ 136303 h 316134"/>
                  <a:gd name="connsiteX8" fmla="*/ 48 w 262082"/>
                  <a:gd name="connsiteY8" fmla="*/ 114871 h 316134"/>
                  <a:gd name="connsiteX9" fmla="*/ 48 w 262082"/>
                  <a:gd name="connsiteY9" fmla="*/ 111919 h 316134"/>
                  <a:gd name="connsiteX10" fmla="*/ 48 w 262082"/>
                  <a:gd name="connsiteY10" fmla="*/ 79915 h 316134"/>
                  <a:gd name="connsiteX11" fmla="*/ 79582 w 262082"/>
                  <a:gd name="connsiteY11" fmla="*/ 0 h 316134"/>
                  <a:gd name="connsiteX12" fmla="*/ 79677 w 262082"/>
                  <a:gd name="connsiteY12" fmla="*/ 0 h 316134"/>
                  <a:gd name="connsiteX13" fmla="*/ 182452 w 262082"/>
                  <a:gd name="connsiteY13" fmla="*/ 0 h 316134"/>
                  <a:gd name="connsiteX14" fmla="*/ 262081 w 262082"/>
                  <a:gd name="connsiteY14" fmla="*/ 79629 h 316134"/>
                  <a:gd name="connsiteX15" fmla="*/ 262081 w 262082"/>
                  <a:gd name="connsiteY15" fmla="*/ 292894 h 316134"/>
                  <a:gd name="connsiteX16" fmla="*/ 239411 w 262082"/>
                  <a:gd name="connsiteY16" fmla="*/ 316135 h 316134"/>
                  <a:gd name="connsiteX17" fmla="*/ 239125 w 262082"/>
                  <a:gd name="connsiteY17" fmla="*/ 316135 h 3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2082" h="316134">
                    <a:moveTo>
                      <a:pt x="239125" y="316135"/>
                    </a:moveTo>
                    <a:cubicBezTo>
                      <a:pt x="226486" y="316078"/>
                      <a:pt x="216265" y="305819"/>
                      <a:pt x="216265" y="293180"/>
                    </a:cubicBezTo>
                    <a:lnTo>
                      <a:pt x="216265" y="79915"/>
                    </a:lnTo>
                    <a:cubicBezTo>
                      <a:pt x="216265" y="61236"/>
                      <a:pt x="201130" y="46101"/>
                      <a:pt x="182452" y="46101"/>
                    </a:cubicBezTo>
                    <a:lnTo>
                      <a:pt x="79677" y="46101"/>
                    </a:lnTo>
                    <a:cubicBezTo>
                      <a:pt x="61002" y="46101"/>
                      <a:pt x="45863" y="61236"/>
                      <a:pt x="45863" y="79915"/>
                    </a:cubicBezTo>
                    <a:lnTo>
                      <a:pt x="45863" y="111919"/>
                    </a:lnTo>
                    <a:cubicBezTo>
                      <a:pt x="46679" y="124568"/>
                      <a:pt x="37085" y="135484"/>
                      <a:pt x="24434" y="136303"/>
                    </a:cubicBezTo>
                    <a:cubicBezTo>
                      <a:pt x="11782" y="137122"/>
                      <a:pt x="864" y="127530"/>
                      <a:pt x="48" y="114871"/>
                    </a:cubicBezTo>
                    <a:cubicBezTo>
                      <a:pt x="-16" y="113890"/>
                      <a:pt x="-16" y="112900"/>
                      <a:pt x="48" y="111919"/>
                    </a:cubicBezTo>
                    <a:lnTo>
                      <a:pt x="48" y="79915"/>
                    </a:lnTo>
                    <a:cubicBezTo>
                      <a:pt x="-57" y="35881"/>
                      <a:pt x="35551" y="105"/>
                      <a:pt x="79582" y="0"/>
                    </a:cubicBezTo>
                    <a:cubicBezTo>
                      <a:pt x="79613" y="0"/>
                      <a:pt x="79645" y="0"/>
                      <a:pt x="79677" y="0"/>
                    </a:cubicBezTo>
                    <a:lnTo>
                      <a:pt x="182452" y="0"/>
                    </a:lnTo>
                    <a:cubicBezTo>
                      <a:pt x="226409" y="57"/>
                      <a:pt x="262024" y="35671"/>
                      <a:pt x="262081" y="79629"/>
                    </a:cubicBezTo>
                    <a:lnTo>
                      <a:pt x="262081" y="292894"/>
                    </a:lnTo>
                    <a:cubicBezTo>
                      <a:pt x="262243" y="305571"/>
                      <a:pt x="252089" y="315973"/>
                      <a:pt x="239411" y="316135"/>
                    </a:cubicBezTo>
                    <a:cubicBezTo>
                      <a:pt x="239316" y="316135"/>
                      <a:pt x="239221" y="316135"/>
                      <a:pt x="239125" y="316135"/>
                    </a:cubicBezTo>
                    <a:close/>
                  </a:path>
                </a:pathLst>
              </a:custGeom>
              <a:solidFill>
                <a:srgbClr val="FAB217"/>
              </a:solidFill>
              <a:ln w="9525" cap="flat">
                <a:noFill/>
                <a:prstDash val="solid"/>
                <a:miter/>
              </a:ln>
            </p:spPr>
            <p:txBody>
              <a:bodyPr rtlCol="0" anchor="ctr"/>
              <a:lstStyle/>
              <a:p>
                <a:endParaRPr lang="en-US"/>
              </a:p>
            </p:txBody>
          </p:sp>
          <p:sp>
            <p:nvSpPr>
              <p:cNvPr id="137" name="Rectangle: Rounded Corners 136">
                <a:extLst>
                  <a:ext uri="{FF2B5EF4-FFF2-40B4-BE49-F238E27FC236}">
                    <a16:creationId xmlns:a16="http://schemas.microsoft.com/office/drawing/2014/main" id="{85E8E140-5313-47AD-8C20-34AB4054C9D1}"/>
                  </a:ext>
                </a:extLst>
              </p:cNvPr>
              <p:cNvSpPr/>
              <p:nvPr/>
            </p:nvSpPr>
            <p:spPr>
              <a:xfrm>
                <a:off x="4458081" y="3248691"/>
                <a:ext cx="427672" cy="427005"/>
              </a:xfrm>
              <a:prstGeom prst="roundRect">
                <a:avLst/>
              </a:prstGeom>
              <a:solidFill>
                <a:srgbClr val="82B6A0"/>
              </a:solid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D578098-1C87-4B07-9CAB-18CAC1868D59}"/>
                  </a:ext>
                </a:extLst>
              </p:cNvPr>
              <p:cNvSpPr/>
              <p:nvPr/>
            </p:nvSpPr>
            <p:spPr>
              <a:xfrm>
                <a:off x="4459604" y="3251263"/>
                <a:ext cx="424719" cy="424433"/>
              </a:xfrm>
              <a:custGeom>
                <a:avLst/>
                <a:gdLst>
                  <a:gd name="connsiteX0" fmla="*/ 116015 w 424719"/>
                  <a:gd name="connsiteY0" fmla="*/ 377762 h 424433"/>
                  <a:gd name="connsiteX1" fmla="*/ 47244 w 424719"/>
                  <a:gd name="connsiteY1" fmla="*/ 308991 h 424433"/>
                  <a:gd name="connsiteX2" fmla="*/ 47244 w 424719"/>
                  <a:gd name="connsiteY2" fmla="*/ 19812 h 424433"/>
                  <a:gd name="connsiteX3" fmla="*/ 50197 w 424719"/>
                  <a:gd name="connsiteY3" fmla="*/ 0 h 424433"/>
                  <a:gd name="connsiteX4" fmla="*/ 0 w 424719"/>
                  <a:gd name="connsiteY4" fmla="*/ 66104 h 424433"/>
                  <a:gd name="connsiteX5" fmla="*/ 0 w 424719"/>
                  <a:gd name="connsiteY5" fmla="*/ 355663 h 424433"/>
                  <a:gd name="connsiteX6" fmla="*/ 68580 w 424719"/>
                  <a:gd name="connsiteY6" fmla="*/ 424434 h 424433"/>
                  <a:gd name="connsiteX7" fmla="*/ 68675 w 424719"/>
                  <a:gd name="connsiteY7" fmla="*/ 424434 h 424433"/>
                  <a:gd name="connsiteX8" fmla="*/ 358902 w 424719"/>
                  <a:gd name="connsiteY8" fmla="*/ 424434 h 424433"/>
                  <a:gd name="connsiteX9" fmla="*/ 424720 w 424719"/>
                  <a:gd name="connsiteY9" fmla="*/ 375476 h 424433"/>
                  <a:gd name="connsiteX10" fmla="*/ 406241 w 424719"/>
                  <a:gd name="connsiteY10" fmla="*/ 378047 h 424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4719" h="424433">
                    <a:moveTo>
                      <a:pt x="116015" y="377762"/>
                    </a:moveTo>
                    <a:cubicBezTo>
                      <a:pt x="78034" y="377762"/>
                      <a:pt x="47244" y="346967"/>
                      <a:pt x="47244" y="308991"/>
                    </a:cubicBezTo>
                    <a:lnTo>
                      <a:pt x="47244" y="19812"/>
                    </a:lnTo>
                    <a:cubicBezTo>
                      <a:pt x="47242" y="13097"/>
                      <a:pt x="48238" y="6420"/>
                      <a:pt x="50197" y="0"/>
                    </a:cubicBezTo>
                    <a:cubicBezTo>
                      <a:pt x="20535" y="8287"/>
                      <a:pt x="17" y="35309"/>
                      <a:pt x="0" y="66104"/>
                    </a:cubicBezTo>
                    <a:lnTo>
                      <a:pt x="0" y="355663"/>
                    </a:lnTo>
                    <a:cubicBezTo>
                      <a:pt x="-52" y="393592"/>
                      <a:pt x="30652" y="424377"/>
                      <a:pt x="68580" y="424434"/>
                    </a:cubicBezTo>
                    <a:cubicBezTo>
                      <a:pt x="68612" y="424434"/>
                      <a:pt x="68644" y="424434"/>
                      <a:pt x="68675" y="424434"/>
                    </a:cubicBezTo>
                    <a:lnTo>
                      <a:pt x="358902" y="424434"/>
                    </a:lnTo>
                    <a:cubicBezTo>
                      <a:pt x="389239" y="424415"/>
                      <a:pt x="415976" y="404527"/>
                      <a:pt x="424720" y="375476"/>
                    </a:cubicBezTo>
                    <a:cubicBezTo>
                      <a:pt x="418700" y="377152"/>
                      <a:pt x="412490" y="378019"/>
                      <a:pt x="406241" y="378047"/>
                    </a:cubicBezTo>
                    <a:close/>
                  </a:path>
                </a:pathLst>
              </a:custGeom>
              <a:solidFill>
                <a:srgbClr val="4E857A"/>
              </a:solid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A583669E-9F17-4D93-9A8F-1ADA8268154B}"/>
                  </a:ext>
                </a:extLst>
              </p:cNvPr>
              <p:cNvSpPr/>
              <p:nvPr/>
            </p:nvSpPr>
            <p:spPr>
              <a:xfrm>
                <a:off x="4617529" y="3380422"/>
                <a:ext cx="108775" cy="108775"/>
              </a:xfrm>
              <a:custGeom>
                <a:avLst/>
                <a:gdLst>
                  <a:gd name="connsiteX0" fmla="*/ 108775 w 108775"/>
                  <a:gd name="connsiteY0" fmla="*/ 54388 h 108775"/>
                  <a:gd name="connsiteX1" fmla="*/ 54388 w 108775"/>
                  <a:gd name="connsiteY1" fmla="*/ 108776 h 108775"/>
                  <a:gd name="connsiteX2" fmla="*/ 0 w 108775"/>
                  <a:gd name="connsiteY2" fmla="*/ 54388 h 108775"/>
                  <a:gd name="connsiteX3" fmla="*/ 54388 w 108775"/>
                  <a:gd name="connsiteY3" fmla="*/ 0 h 108775"/>
                  <a:gd name="connsiteX4" fmla="*/ 108775 w 108775"/>
                  <a:gd name="connsiteY4" fmla="*/ 54388 h 108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775" h="108775">
                    <a:moveTo>
                      <a:pt x="108775" y="54388"/>
                    </a:moveTo>
                    <a:cubicBezTo>
                      <a:pt x="108775" y="84425"/>
                      <a:pt x="84425" y="108776"/>
                      <a:pt x="54388" y="108776"/>
                    </a:cubicBezTo>
                    <a:cubicBezTo>
                      <a:pt x="24350" y="108776"/>
                      <a:pt x="0" y="84425"/>
                      <a:pt x="0" y="54388"/>
                    </a:cubicBezTo>
                    <a:cubicBezTo>
                      <a:pt x="0" y="24350"/>
                      <a:pt x="24350" y="0"/>
                      <a:pt x="54388" y="0"/>
                    </a:cubicBezTo>
                    <a:cubicBezTo>
                      <a:pt x="84425" y="0"/>
                      <a:pt x="108775" y="24350"/>
                      <a:pt x="108775" y="54388"/>
                    </a:cubicBezTo>
                    <a:close/>
                  </a:path>
                </a:pathLst>
              </a:custGeom>
              <a:solidFill>
                <a:srgbClr val="413E63"/>
              </a:solid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40B0F9CA-AAAF-44AF-9D23-8A7B39A474E3}"/>
                  </a:ext>
                </a:extLst>
              </p:cNvPr>
              <p:cNvSpPr/>
              <p:nvPr/>
            </p:nvSpPr>
            <p:spPr>
              <a:xfrm>
                <a:off x="4648390" y="3438525"/>
                <a:ext cx="47148" cy="117538"/>
              </a:xfrm>
              <a:custGeom>
                <a:avLst/>
                <a:gdLst>
                  <a:gd name="connsiteX0" fmla="*/ 0 w 47148"/>
                  <a:gd name="connsiteY0" fmla="*/ 0 h 117538"/>
                  <a:gd name="connsiteX1" fmla="*/ 47149 w 47148"/>
                  <a:gd name="connsiteY1" fmla="*/ 0 h 117538"/>
                  <a:gd name="connsiteX2" fmla="*/ 47149 w 47148"/>
                  <a:gd name="connsiteY2" fmla="*/ 117538 h 117538"/>
                  <a:gd name="connsiteX3" fmla="*/ 0 w 47148"/>
                  <a:gd name="connsiteY3" fmla="*/ 117538 h 117538"/>
                </a:gdLst>
                <a:ahLst/>
                <a:cxnLst>
                  <a:cxn ang="0">
                    <a:pos x="connsiteX0" y="connsiteY0"/>
                  </a:cxn>
                  <a:cxn ang="0">
                    <a:pos x="connsiteX1" y="connsiteY1"/>
                  </a:cxn>
                  <a:cxn ang="0">
                    <a:pos x="connsiteX2" y="connsiteY2"/>
                  </a:cxn>
                  <a:cxn ang="0">
                    <a:pos x="connsiteX3" y="connsiteY3"/>
                  </a:cxn>
                </a:cxnLst>
                <a:rect l="l" t="t" r="r" b="b"/>
                <a:pathLst>
                  <a:path w="47148" h="117538">
                    <a:moveTo>
                      <a:pt x="0" y="0"/>
                    </a:moveTo>
                    <a:lnTo>
                      <a:pt x="47149" y="0"/>
                    </a:lnTo>
                    <a:lnTo>
                      <a:pt x="47149" y="117538"/>
                    </a:lnTo>
                    <a:lnTo>
                      <a:pt x="0" y="117538"/>
                    </a:lnTo>
                    <a:close/>
                  </a:path>
                </a:pathLst>
              </a:custGeom>
              <a:solidFill>
                <a:srgbClr val="413E63"/>
              </a:solid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9C3DC84-9D94-4B42-837D-E5754942B472}"/>
                  </a:ext>
                </a:extLst>
              </p:cNvPr>
              <p:cNvSpPr/>
              <p:nvPr/>
            </p:nvSpPr>
            <p:spPr>
              <a:xfrm>
                <a:off x="4462011" y="3732619"/>
                <a:ext cx="168317" cy="169013"/>
              </a:xfrm>
              <a:custGeom>
                <a:avLst/>
                <a:gdLst>
                  <a:gd name="connsiteX0" fmla="*/ 53981 w 168317"/>
                  <a:gd name="connsiteY0" fmla="*/ 169011 h 169013"/>
                  <a:gd name="connsiteX1" fmla="*/ 0 w 168317"/>
                  <a:gd name="connsiteY1" fmla="*/ 114785 h 169013"/>
                  <a:gd name="connsiteX2" fmla="*/ 15881 w 168317"/>
                  <a:gd name="connsiteY2" fmla="*/ 76619 h 169013"/>
                  <a:gd name="connsiteX3" fmla="*/ 71888 w 168317"/>
                  <a:gd name="connsiteY3" fmla="*/ 20231 h 169013"/>
                  <a:gd name="connsiteX4" fmla="*/ 148088 w 168317"/>
                  <a:gd name="connsiteY4" fmla="*/ 11972 h 169013"/>
                  <a:gd name="connsiteX5" fmla="*/ 156349 w 168317"/>
                  <a:gd name="connsiteY5" fmla="*/ 88172 h 169013"/>
                  <a:gd name="connsiteX6" fmla="*/ 148088 w 168317"/>
                  <a:gd name="connsiteY6" fmla="*/ 96431 h 169013"/>
                  <a:gd name="connsiteX7" fmla="*/ 92176 w 168317"/>
                  <a:gd name="connsiteY7" fmla="*/ 153581 h 169013"/>
                  <a:gd name="connsiteX8" fmla="*/ 53981 w 168317"/>
                  <a:gd name="connsiteY8" fmla="*/ 169011 h 169013"/>
                  <a:gd name="connsiteX9" fmla="*/ 109988 w 168317"/>
                  <a:gd name="connsiteY9" fmla="*/ 33184 h 169013"/>
                  <a:gd name="connsiteX10" fmla="*/ 91986 w 168317"/>
                  <a:gd name="connsiteY10" fmla="*/ 40614 h 169013"/>
                  <a:gd name="connsiteX11" fmla="*/ 35693 w 168317"/>
                  <a:gd name="connsiteY11" fmla="*/ 96907 h 169013"/>
                  <a:gd name="connsiteX12" fmla="*/ 35555 w 168317"/>
                  <a:gd name="connsiteY12" fmla="*/ 133006 h 169013"/>
                  <a:gd name="connsiteX13" fmla="*/ 71656 w 168317"/>
                  <a:gd name="connsiteY13" fmla="*/ 133150 h 169013"/>
                  <a:gd name="connsiteX14" fmla="*/ 71888 w 168317"/>
                  <a:gd name="connsiteY14" fmla="*/ 132911 h 169013"/>
                  <a:gd name="connsiteX15" fmla="*/ 128181 w 168317"/>
                  <a:gd name="connsiteY15" fmla="*/ 76714 h 169013"/>
                  <a:gd name="connsiteX16" fmla="*/ 128181 w 168317"/>
                  <a:gd name="connsiteY16" fmla="*/ 40614 h 169013"/>
                  <a:gd name="connsiteX17" fmla="*/ 109988 w 168317"/>
                  <a:gd name="connsiteY17" fmla="*/ 33184 h 169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8317" h="169013">
                    <a:moveTo>
                      <a:pt x="53981" y="169011"/>
                    </a:moveTo>
                    <a:cubicBezTo>
                      <a:pt x="24101" y="168944"/>
                      <a:pt x="-67" y="144665"/>
                      <a:pt x="0" y="114785"/>
                    </a:cubicBezTo>
                    <a:cubicBezTo>
                      <a:pt x="33" y="100460"/>
                      <a:pt x="5744" y="86734"/>
                      <a:pt x="15881" y="76619"/>
                    </a:cubicBezTo>
                    <a:lnTo>
                      <a:pt x="71888" y="20231"/>
                    </a:lnTo>
                    <a:cubicBezTo>
                      <a:pt x="90649" y="-3096"/>
                      <a:pt x="124765" y="-6792"/>
                      <a:pt x="148088" y="11972"/>
                    </a:cubicBezTo>
                    <a:cubicBezTo>
                      <a:pt x="171411" y="30727"/>
                      <a:pt x="175110" y="64846"/>
                      <a:pt x="156349" y="88172"/>
                    </a:cubicBezTo>
                    <a:cubicBezTo>
                      <a:pt x="153901" y="91211"/>
                      <a:pt x="151131" y="93983"/>
                      <a:pt x="148088" y="96431"/>
                    </a:cubicBezTo>
                    <a:lnTo>
                      <a:pt x="92176" y="153581"/>
                    </a:lnTo>
                    <a:cubicBezTo>
                      <a:pt x="82001" y="163591"/>
                      <a:pt x="68257" y="169144"/>
                      <a:pt x="53981" y="169011"/>
                    </a:cubicBezTo>
                    <a:close/>
                    <a:moveTo>
                      <a:pt x="109988" y="33184"/>
                    </a:moveTo>
                    <a:cubicBezTo>
                      <a:pt x="103235" y="33156"/>
                      <a:pt x="96751" y="35832"/>
                      <a:pt x="91986" y="40614"/>
                    </a:cubicBezTo>
                    <a:lnTo>
                      <a:pt x="35693" y="96907"/>
                    </a:lnTo>
                    <a:cubicBezTo>
                      <a:pt x="25686" y="106841"/>
                      <a:pt x="25624" y="122996"/>
                      <a:pt x="35555" y="133006"/>
                    </a:cubicBezTo>
                    <a:cubicBezTo>
                      <a:pt x="45486" y="143017"/>
                      <a:pt x="61649" y="143074"/>
                      <a:pt x="71656" y="133150"/>
                    </a:cubicBezTo>
                    <a:cubicBezTo>
                      <a:pt x="71734" y="133064"/>
                      <a:pt x="71811" y="132988"/>
                      <a:pt x="71888" y="132911"/>
                    </a:cubicBezTo>
                    <a:lnTo>
                      <a:pt x="128181" y="76714"/>
                    </a:lnTo>
                    <a:cubicBezTo>
                      <a:pt x="138097" y="66722"/>
                      <a:pt x="138097" y="50606"/>
                      <a:pt x="128181" y="40614"/>
                    </a:cubicBezTo>
                    <a:cubicBezTo>
                      <a:pt x="123369" y="35785"/>
                      <a:pt x="116807" y="33099"/>
                      <a:pt x="109988" y="33184"/>
                    </a:cubicBezTo>
                    <a:close/>
                  </a:path>
                </a:pathLst>
              </a:custGeom>
              <a:solidFill>
                <a:srgbClr val="FDFADB"/>
              </a:solid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702519F-8806-4981-97DF-2189C54DB8FD}"/>
                  </a:ext>
                </a:extLst>
              </p:cNvPr>
              <p:cNvSpPr/>
              <p:nvPr/>
            </p:nvSpPr>
            <p:spPr>
              <a:xfrm>
                <a:off x="4613878" y="3581757"/>
                <a:ext cx="167694" cy="168139"/>
              </a:xfrm>
              <a:custGeom>
                <a:avLst/>
                <a:gdLst>
                  <a:gd name="connsiteX0" fmla="*/ 53848 w 167694"/>
                  <a:gd name="connsiteY0" fmla="*/ 168139 h 168139"/>
                  <a:gd name="connsiteX1" fmla="*/ 1 w 167694"/>
                  <a:gd name="connsiteY1" fmla="*/ 113590 h 168139"/>
                  <a:gd name="connsiteX2" fmla="*/ 15748 w 167694"/>
                  <a:gd name="connsiteY2" fmla="*/ 75747 h 168139"/>
                  <a:gd name="connsiteX3" fmla="*/ 72041 w 167694"/>
                  <a:gd name="connsiteY3" fmla="*/ 19454 h 168139"/>
                  <a:gd name="connsiteX4" fmla="*/ 148241 w 167694"/>
                  <a:gd name="connsiteY4" fmla="*/ 12558 h 168139"/>
                  <a:gd name="connsiteX5" fmla="*/ 155137 w 167694"/>
                  <a:gd name="connsiteY5" fmla="*/ 88758 h 168139"/>
                  <a:gd name="connsiteX6" fmla="*/ 148241 w 167694"/>
                  <a:gd name="connsiteY6" fmla="*/ 95654 h 168139"/>
                  <a:gd name="connsiteX7" fmla="*/ 92043 w 167694"/>
                  <a:gd name="connsiteY7" fmla="*/ 151947 h 168139"/>
                  <a:gd name="connsiteX8" fmla="*/ 53848 w 167694"/>
                  <a:gd name="connsiteY8" fmla="*/ 168139 h 168139"/>
                  <a:gd name="connsiteX9" fmla="*/ 110522 w 167694"/>
                  <a:gd name="connsiteY9" fmla="*/ 32218 h 168139"/>
                  <a:gd name="connsiteX10" fmla="*/ 92424 w 167694"/>
                  <a:gd name="connsiteY10" fmla="*/ 39742 h 168139"/>
                  <a:gd name="connsiteX11" fmla="*/ 36227 w 167694"/>
                  <a:gd name="connsiteY11" fmla="*/ 95940 h 168139"/>
                  <a:gd name="connsiteX12" fmla="*/ 36092 w 167694"/>
                  <a:gd name="connsiteY12" fmla="*/ 131906 h 168139"/>
                  <a:gd name="connsiteX13" fmla="*/ 36227 w 167694"/>
                  <a:gd name="connsiteY13" fmla="*/ 132040 h 168139"/>
                  <a:gd name="connsiteX14" fmla="*/ 72231 w 167694"/>
                  <a:gd name="connsiteY14" fmla="*/ 132040 h 168139"/>
                  <a:gd name="connsiteX15" fmla="*/ 128524 w 167694"/>
                  <a:gd name="connsiteY15" fmla="*/ 75747 h 168139"/>
                  <a:gd name="connsiteX16" fmla="*/ 128429 w 167694"/>
                  <a:gd name="connsiteY16" fmla="*/ 39647 h 168139"/>
                  <a:gd name="connsiteX17" fmla="*/ 110522 w 167694"/>
                  <a:gd name="connsiteY17" fmla="*/ 32218 h 16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7694" h="168139">
                    <a:moveTo>
                      <a:pt x="53848" y="168139"/>
                    </a:moveTo>
                    <a:cubicBezTo>
                      <a:pt x="23917" y="167949"/>
                      <a:pt x="-191" y="143527"/>
                      <a:pt x="1" y="113590"/>
                    </a:cubicBezTo>
                    <a:cubicBezTo>
                      <a:pt x="93" y="99407"/>
                      <a:pt x="5747" y="85815"/>
                      <a:pt x="15748" y="75747"/>
                    </a:cubicBezTo>
                    <a:lnTo>
                      <a:pt x="72041" y="19454"/>
                    </a:lnTo>
                    <a:cubicBezTo>
                      <a:pt x="91176" y="-3492"/>
                      <a:pt x="125295" y="-6587"/>
                      <a:pt x="148241" y="12558"/>
                    </a:cubicBezTo>
                    <a:cubicBezTo>
                      <a:pt x="171186" y="31694"/>
                      <a:pt x="174282" y="65803"/>
                      <a:pt x="155137" y="88758"/>
                    </a:cubicBezTo>
                    <a:cubicBezTo>
                      <a:pt x="153051" y="91254"/>
                      <a:pt x="150746" y="93568"/>
                      <a:pt x="148241" y="95654"/>
                    </a:cubicBezTo>
                    <a:lnTo>
                      <a:pt x="92043" y="151947"/>
                    </a:lnTo>
                    <a:cubicBezTo>
                      <a:pt x="81975" y="162215"/>
                      <a:pt x="68231" y="168044"/>
                      <a:pt x="53848" y="168139"/>
                    </a:cubicBezTo>
                    <a:close/>
                    <a:moveTo>
                      <a:pt x="110522" y="32218"/>
                    </a:moveTo>
                    <a:cubicBezTo>
                      <a:pt x="103721" y="32199"/>
                      <a:pt x="97206" y="34904"/>
                      <a:pt x="92424" y="39742"/>
                    </a:cubicBezTo>
                    <a:lnTo>
                      <a:pt x="36227" y="95940"/>
                    </a:lnTo>
                    <a:cubicBezTo>
                      <a:pt x="26258" y="105836"/>
                      <a:pt x="26198" y="121933"/>
                      <a:pt x="36092" y="131906"/>
                    </a:cubicBezTo>
                    <a:cubicBezTo>
                      <a:pt x="36137" y="131954"/>
                      <a:pt x="36182" y="131992"/>
                      <a:pt x="36227" y="132040"/>
                    </a:cubicBezTo>
                    <a:cubicBezTo>
                      <a:pt x="46184" y="141946"/>
                      <a:pt x="62278" y="141946"/>
                      <a:pt x="72231" y="132040"/>
                    </a:cubicBezTo>
                    <a:lnTo>
                      <a:pt x="128524" y="75747"/>
                    </a:lnTo>
                    <a:cubicBezTo>
                      <a:pt x="138468" y="65755"/>
                      <a:pt x="138420" y="49591"/>
                      <a:pt x="128429" y="39647"/>
                    </a:cubicBezTo>
                    <a:cubicBezTo>
                      <a:pt x="123666" y="34913"/>
                      <a:pt x="117237" y="32246"/>
                      <a:pt x="110522" y="32218"/>
                    </a:cubicBezTo>
                    <a:close/>
                  </a:path>
                </a:pathLst>
              </a:custGeom>
              <a:solidFill>
                <a:srgbClr val="FDFADB"/>
              </a:solid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7DB19960-1A32-4E42-8FD6-F1BADE2E8C4C}"/>
                  </a:ext>
                </a:extLst>
              </p:cNvPr>
              <p:cNvSpPr/>
              <p:nvPr/>
            </p:nvSpPr>
            <p:spPr>
              <a:xfrm>
                <a:off x="4764852" y="3434415"/>
                <a:ext cx="163985" cy="164415"/>
              </a:xfrm>
              <a:custGeom>
                <a:avLst/>
                <a:gdLst>
                  <a:gd name="connsiteX0" fmla="*/ 53941 w 163985"/>
                  <a:gd name="connsiteY0" fmla="*/ 164416 h 164415"/>
                  <a:gd name="connsiteX1" fmla="*/ 1 w 163985"/>
                  <a:gd name="connsiteY1" fmla="*/ 109961 h 164415"/>
                  <a:gd name="connsiteX2" fmla="*/ 15841 w 163985"/>
                  <a:gd name="connsiteY2" fmla="*/ 71928 h 164415"/>
                  <a:gd name="connsiteX3" fmla="*/ 72133 w 163985"/>
                  <a:gd name="connsiteY3" fmla="*/ 15731 h 164415"/>
                  <a:gd name="connsiteX4" fmla="*/ 148333 w 163985"/>
                  <a:gd name="connsiteY4" fmla="*/ 15731 h 164415"/>
                  <a:gd name="connsiteX5" fmla="*/ 148333 w 163985"/>
                  <a:gd name="connsiteY5" fmla="*/ 91931 h 164415"/>
                  <a:gd name="connsiteX6" fmla="*/ 92041 w 163985"/>
                  <a:gd name="connsiteY6" fmla="*/ 148223 h 164415"/>
                  <a:gd name="connsiteX7" fmla="*/ 53941 w 163985"/>
                  <a:gd name="connsiteY7" fmla="*/ 164416 h 164415"/>
                  <a:gd name="connsiteX8" fmla="*/ 110233 w 163985"/>
                  <a:gd name="connsiteY8" fmla="*/ 28494 h 164415"/>
                  <a:gd name="connsiteX9" fmla="*/ 92231 w 163985"/>
                  <a:gd name="connsiteY9" fmla="*/ 35923 h 164415"/>
                  <a:gd name="connsiteX10" fmla="*/ 35748 w 163985"/>
                  <a:gd name="connsiteY10" fmla="*/ 92216 h 164415"/>
                  <a:gd name="connsiteX11" fmla="*/ 33929 w 163985"/>
                  <a:gd name="connsiteY11" fmla="*/ 128268 h 164415"/>
                  <a:gd name="connsiteX12" fmla="*/ 69981 w 163985"/>
                  <a:gd name="connsiteY12" fmla="*/ 130097 h 164415"/>
                  <a:gd name="connsiteX13" fmla="*/ 71848 w 163985"/>
                  <a:gd name="connsiteY13" fmla="*/ 128221 h 164415"/>
                  <a:gd name="connsiteX14" fmla="*/ 128045 w 163985"/>
                  <a:gd name="connsiteY14" fmla="*/ 72023 h 164415"/>
                  <a:gd name="connsiteX15" fmla="*/ 127950 w 163985"/>
                  <a:gd name="connsiteY15" fmla="*/ 35923 h 164415"/>
                  <a:gd name="connsiteX16" fmla="*/ 110043 w 163985"/>
                  <a:gd name="connsiteY16" fmla="*/ 28494 h 164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3985" h="164415">
                    <a:moveTo>
                      <a:pt x="53941" y="164416"/>
                    </a:moveTo>
                    <a:cubicBezTo>
                      <a:pt x="24013" y="164273"/>
                      <a:pt x="-142" y="139899"/>
                      <a:pt x="1" y="109961"/>
                    </a:cubicBezTo>
                    <a:cubicBezTo>
                      <a:pt x="67" y="95693"/>
                      <a:pt x="5763" y="82024"/>
                      <a:pt x="15841" y="71928"/>
                    </a:cubicBezTo>
                    <a:lnTo>
                      <a:pt x="72133" y="15731"/>
                    </a:lnTo>
                    <a:cubicBezTo>
                      <a:pt x="93203" y="-5244"/>
                      <a:pt x="127264" y="-5244"/>
                      <a:pt x="148333" y="15731"/>
                    </a:cubicBezTo>
                    <a:cubicBezTo>
                      <a:pt x="169203" y="36847"/>
                      <a:pt x="169203" y="70813"/>
                      <a:pt x="148333" y="91931"/>
                    </a:cubicBezTo>
                    <a:lnTo>
                      <a:pt x="92041" y="148223"/>
                    </a:lnTo>
                    <a:cubicBezTo>
                      <a:pt x="82001" y="158472"/>
                      <a:pt x="68285" y="164301"/>
                      <a:pt x="53941" y="164416"/>
                    </a:cubicBezTo>
                    <a:close/>
                    <a:moveTo>
                      <a:pt x="110233" y="28494"/>
                    </a:moveTo>
                    <a:cubicBezTo>
                      <a:pt x="103480" y="28465"/>
                      <a:pt x="96994" y="31142"/>
                      <a:pt x="92231" y="35923"/>
                    </a:cubicBezTo>
                    <a:lnTo>
                      <a:pt x="35748" y="92216"/>
                    </a:lnTo>
                    <a:cubicBezTo>
                      <a:pt x="25289" y="101665"/>
                      <a:pt x="24470" y="117810"/>
                      <a:pt x="33929" y="128268"/>
                    </a:cubicBezTo>
                    <a:cubicBezTo>
                      <a:pt x="43377" y="138727"/>
                      <a:pt x="59522" y="139546"/>
                      <a:pt x="69981" y="130097"/>
                    </a:cubicBezTo>
                    <a:cubicBezTo>
                      <a:pt x="70638" y="129497"/>
                      <a:pt x="71257" y="128878"/>
                      <a:pt x="71848" y="128221"/>
                    </a:cubicBezTo>
                    <a:lnTo>
                      <a:pt x="128045" y="72023"/>
                    </a:lnTo>
                    <a:cubicBezTo>
                      <a:pt x="137989" y="62031"/>
                      <a:pt x="137942" y="45868"/>
                      <a:pt x="127950" y="35923"/>
                    </a:cubicBezTo>
                    <a:cubicBezTo>
                      <a:pt x="123187" y="31190"/>
                      <a:pt x="116758" y="28523"/>
                      <a:pt x="110043" y="28494"/>
                    </a:cubicBezTo>
                    <a:close/>
                  </a:path>
                </a:pathLst>
              </a:custGeom>
              <a:solidFill>
                <a:srgbClr val="FDFADB"/>
              </a:solid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D13A9B73-E7E8-4D7E-A112-277268DD58DC}"/>
                  </a:ext>
                </a:extLst>
              </p:cNvPr>
              <p:cNvSpPr/>
              <p:nvPr/>
            </p:nvSpPr>
            <p:spPr>
              <a:xfrm>
                <a:off x="4574527" y="3697582"/>
                <a:ext cx="91363" cy="91367"/>
              </a:xfrm>
              <a:custGeom>
                <a:avLst/>
                <a:gdLst>
                  <a:gd name="connsiteX0" fmla="*/ 14331 w 91363"/>
                  <a:gd name="connsiteY0" fmla="*/ 91368 h 91367"/>
                  <a:gd name="connsiteX1" fmla="*/ 0 w 91363"/>
                  <a:gd name="connsiteY1" fmla="*/ 76937 h 91367"/>
                  <a:gd name="connsiteX2" fmla="*/ 4140 w 91363"/>
                  <a:gd name="connsiteY2" fmla="*/ 66888 h 91367"/>
                  <a:gd name="connsiteX3" fmla="*/ 66909 w 91363"/>
                  <a:gd name="connsiteY3" fmla="*/ 4214 h 91367"/>
                  <a:gd name="connsiteX4" fmla="*/ 87150 w 91363"/>
                  <a:gd name="connsiteY4" fmla="*/ 4166 h 91367"/>
                  <a:gd name="connsiteX5" fmla="*/ 87198 w 91363"/>
                  <a:gd name="connsiteY5" fmla="*/ 24407 h 91367"/>
                  <a:gd name="connsiteX6" fmla="*/ 24428 w 91363"/>
                  <a:gd name="connsiteY6" fmla="*/ 87176 h 91367"/>
                  <a:gd name="connsiteX7" fmla="*/ 14331 w 91363"/>
                  <a:gd name="connsiteY7" fmla="*/ 91368 h 91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363" h="91367">
                    <a:moveTo>
                      <a:pt x="14331" y="91368"/>
                    </a:moveTo>
                    <a:cubicBezTo>
                      <a:pt x="6388" y="91339"/>
                      <a:pt x="-29" y="84881"/>
                      <a:pt x="0" y="76937"/>
                    </a:cubicBezTo>
                    <a:cubicBezTo>
                      <a:pt x="13" y="73175"/>
                      <a:pt x="1499" y="69565"/>
                      <a:pt x="4140" y="66888"/>
                    </a:cubicBezTo>
                    <a:lnTo>
                      <a:pt x="66909" y="4214"/>
                    </a:lnTo>
                    <a:cubicBezTo>
                      <a:pt x="72485" y="-1387"/>
                      <a:pt x="81547" y="-1406"/>
                      <a:pt x="87150" y="4166"/>
                    </a:cubicBezTo>
                    <a:cubicBezTo>
                      <a:pt x="92751" y="9738"/>
                      <a:pt x="92770" y="18806"/>
                      <a:pt x="87198" y="24407"/>
                    </a:cubicBezTo>
                    <a:lnTo>
                      <a:pt x="24428" y="87176"/>
                    </a:lnTo>
                    <a:cubicBezTo>
                      <a:pt x="21745" y="89843"/>
                      <a:pt x="18118" y="91358"/>
                      <a:pt x="14331" y="91368"/>
                    </a:cubicBezTo>
                    <a:close/>
                  </a:path>
                </a:pathLst>
              </a:custGeom>
              <a:solidFill>
                <a:srgbClr val="FDFADB"/>
              </a:solid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0EF8A994-7E0F-4601-993F-B4F2A74D1B05}"/>
                  </a:ext>
                </a:extLst>
              </p:cNvPr>
              <p:cNvSpPr/>
              <p:nvPr/>
            </p:nvSpPr>
            <p:spPr>
              <a:xfrm>
                <a:off x="4722447" y="3549659"/>
                <a:ext cx="91367" cy="91367"/>
              </a:xfrm>
              <a:custGeom>
                <a:avLst/>
                <a:gdLst>
                  <a:gd name="connsiteX0" fmla="*/ 14335 w 91367"/>
                  <a:gd name="connsiteY0" fmla="*/ 91368 h 91367"/>
                  <a:gd name="connsiteX1" fmla="*/ 0 w 91367"/>
                  <a:gd name="connsiteY1" fmla="*/ 76937 h 91367"/>
                  <a:gd name="connsiteX2" fmla="*/ 4144 w 91367"/>
                  <a:gd name="connsiteY2" fmla="*/ 66888 h 91367"/>
                  <a:gd name="connsiteX3" fmla="*/ 66913 w 91367"/>
                  <a:gd name="connsiteY3" fmla="*/ 4214 h 91367"/>
                  <a:gd name="connsiteX4" fmla="*/ 87154 w 91367"/>
                  <a:gd name="connsiteY4" fmla="*/ 4166 h 91367"/>
                  <a:gd name="connsiteX5" fmla="*/ 87201 w 91367"/>
                  <a:gd name="connsiteY5" fmla="*/ 24407 h 91367"/>
                  <a:gd name="connsiteX6" fmla="*/ 24432 w 91367"/>
                  <a:gd name="connsiteY6" fmla="*/ 87177 h 91367"/>
                  <a:gd name="connsiteX7" fmla="*/ 14335 w 91367"/>
                  <a:gd name="connsiteY7" fmla="*/ 91368 h 91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367" h="91367">
                    <a:moveTo>
                      <a:pt x="14335" y="91368"/>
                    </a:moveTo>
                    <a:cubicBezTo>
                      <a:pt x="6391" y="91339"/>
                      <a:pt x="-28" y="84881"/>
                      <a:pt x="0" y="76937"/>
                    </a:cubicBezTo>
                    <a:cubicBezTo>
                      <a:pt x="19" y="73175"/>
                      <a:pt x="1505" y="69565"/>
                      <a:pt x="4144" y="66888"/>
                    </a:cubicBezTo>
                    <a:lnTo>
                      <a:pt x="66913" y="4214"/>
                    </a:lnTo>
                    <a:cubicBezTo>
                      <a:pt x="72485" y="-1387"/>
                      <a:pt x="81553" y="-1406"/>
                      <a:pt x="87154" y="4166"/>
                    </a:cubicBezTo>
                    <a:cubicBezTo>
                      <a:pt x="92755" y="9738"/>
                      <a:pt x="92774" y="18806"/>
                      <a:pt x="87201" y="24407"/>
                    </a:cubicBezTo>
                    <a:lnTo>
                      <a:pt x="24432" y="87177"/>
                    </a:lnTo>
                    <a:cubicBezTo>
                      <a:pt x="21746" y="89844"/>
                      <a:pt x="18117" y="91358"/>
                      <a:pt x="14335" y="91368"/>
                    </a:cubicBezTo>
                    <a:close/>
                  </a:path>
                </a:pathLst>
              </a:custGeom>
              <a:solidFill>
                <a:srgbClr val="FDFADB"/>
              </a:solid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293872E0-1266-4233-B119-D196838F3C1B}"/>
                  </a:ext>
                </a:extLst>
              </p:cNvPr>
              <p:cNvSpPr/>
              <p:nvPr/>
            </p:nvSpPr>
            <p:spPr>
              <a:xfrm>
                <a:off x="4813839" y="3282695"/>
                <a:ext cx="33052" cy="110013"/>
              </a:xfrm>
              <a:custGeom>
                <a:avLst/>
                <a:gdLst>
                  <a:gd name="connsiteX0" fmla="*/ 33052 w 33052"/>
                  <a:gd name="connsiteY0" fmla="*/ 93440 h 110013"/>
                  <a:gd name="connsiteX1" fmla="*/ 16669 w 33052"/>
                  <a:gd name="connsiteY1" fmla="*/ 110014 h 110013"/>
                  <a:gd name="connsiteX2" fmla="*/ 16573 w 33052"/>
                  <a:gd name="connsiteY2" fmla="*/ 110014 h 110013"/>
                  <a:gd name="connsiteX3" fmla="*/ 16573 w 33052"/>
                  <a:gd name="connsiteY3" fmla="*/ 110014 h 110013"/>
                  <a:gd name="connsiteX4" fmla="*/ 0 w 33052"/>
                  <a:gd name="connsiteY4" fmla="*/ 93440 h 110013"/>
                  <a:gd name="connsiteX5" fmla="*/ 0 w 33052"/>
                  <a:gd name="connsiteY5" fmla="*/ 16574 h 110013"/>
                  <a:gd name="connsiteX6" fmla="*/ 16573 w 33052"/>
                  <a:gd name="connsiteY6" fmla="*/ 0 h 110013"/>
                  <a:gd name="connsiteX7" fmla="*/ 16573 w 33052"/>
                  <a:gd name="connsiteY7" fmla="*/ 0 h 110013"/>
                  <a:gd name="connsiteX8" fmla="*/ 33052 w 33052"/>
                  <a:gd name="connsiteY8" fmla="*/ 16478 h 110013"/>
                  <a:gd name="connsiteX9" fmla="*/ 33052 w 33052"/>
                  <a:gd name="connsiteY9" fmla="*/ 16574 h 110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52" h="110013">
                    <a:moveTo>
                      <a:pt x="33052" y="93440"/>
                    </a:moveTo>
                    <a:cubicBezTo>
                      <a:pt x="33109" y="102537"/>
                      <a:pt x="25765" y="109957"/>
                      <a:pt x="16669" y="110014"/>
                    </a:cubicBezTo>
                    <a:cubicBezTo>
                      <a:pt x="16640" y="110014"/>
                      <a:pt x="16602" y="110014"/>
                      <a:pt x="16573" y="110014"/>
                    </a:cubicBezTo>
                    <a:lnTo>
                      <a:pt x="16573" y="110014"/>
                    </a:lnTo>
                    <a:cubicBezTo>
                      <a:pt x="7420" y="110014"/>
                      <a:pt x="0" y="102594"/>
                      <a:pt x="0" y="93440"/>
                    </a:cubicBezTo>
                    <a:lnTo>
                      <a:pt x="0" y="16574"/>
                    </a:lnTo>
                    <a:cubicBezTo>
                      <a:pt x="0" y="7420"/>
                      <a:pt x="7420" y="0"/>
                      <a:pt x="16573" y="0"/>
                    </a:cubicBezTo>
                    <a:lnTo>
                      <a:pt x="16573" y="0"/>
                    </a:lnTo>
                    <a:cubicBezTo>
                      <a:pt x="25670" y="0"/>
                      <a:pt x="33052" y="7382"/>
                      <a:pt x="33052" y="16478"/>
                    </a:cubicBezTo>
                    <a:cubicBezTo>
                      <a:pt x="33052" y="16507"/>
                      <a:pt x="33052" y="16545"/>
                      <a:pt x="33052" y="16574"/>
                    </a:cubicBezTo>
                    <a:close/>
                  </a:path>
                </a:pathLst>
              </a:custGeom>
              <a:solidFill>
                <a:srgbClr val="F3EAC7">
                  <a:alpha val="50000"/>
                </a:srgbClr>
              </a:solidFill>
              <a:ln w="9525" cap="flat">
                <a:noFill/>
                <a:prstDash val="solid"/>
                <a:miter/>
              </a:ln>
            </p:spPr>
            <p:txBody>
              <a:bodyPr rtlCol="0" anchor="ctr"/>
              <a:lstStyle/>
              <a:p>
                <a:endParaRPr lang="en-US"/>
              </a:p>
            </p:txBody>
          </p:sp>
          <p:sp>
            <p:nvSpPr>
              <p:cNvPr id="147" name="Rectangle: Rounded Corners 146">
                <a:extLst>
                  <a:ext uri="{FF2B5EF4-FFF2-40B4-BE49-F238E27FC236}">
                    <a16:creationId xmlns:a16="http://schemas.microsoft.com/office/drawing/2014/main" id="{DBEFE7A2-BE04-4661-AEE9-AD8C2440FF9F}"/>
                  </a:ext>
                </a:extLst>
              </p:cNvPr>
              <p:cNvSpPr/>
              <p:nvPr/>
            </p:nvSpPr>
            <p:spPr>
              <a:xfrm>
                <a:off x="7453979" y="3112960"/>
                <a:ext cx="483584" cy="643985"/>
              </a:xfrm>
              <a:prstGeom prst="roundRect">
                <a:avLst/>
              </a:prstGeom>
              <a:solidFill>
                <a:srgbClr val="F3EAC7"/>
              </a:solid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FFA587D1-EFF4-4AE8-98AE-BC053A5C979D}"/>
                  </a:ext>
                </a:extLst>
              </p:cNvPr>
              <p:cNvSpPr/>
              <p:nvPr/>
            </p:nvSpPr>
            <p:spPr>
              <a:xfrm>
                <a:off x="7522940" y="3179921"/>
                <a:ext cx="345567" cy="478726"/>
              </a:xfrm>
              <a:custGeom>
                <a:avLst/>
                <a:gdLst>
                  <a:gd name="connsiteX0" fmla="*/ 0 w 345567"/>
                  <a:gd name="connsiteY0" fmla="*/ 0 h 478726"/>
                  <a:gd name="connsiteX1" fmla="*/ 345567 w 345567"/>
                  <a:gd name="connsiteY1" fmla="*/ 0 h 478726"/>
                  <a:gd name="connsiteX2" fmla="*/ 345567 w 345567"/>
                  <a:gd name="connsiteY2" fmla="*/ 478727 h 478726"/>
                  <a:gd name="connsiteX3" fmla="*/ 0 w 345567"/>
                  <a:gd name="connsiteY3" fmla="*/ 478727 h 478726"/>
                </a:gdLst>
                <a:ahLst/>
                <a:cxnLst>
                  <a:cxn ang="0">
                    <a:pos x="connsiteX0" y="connsiteY0"/>
                  </a:cxn>
                  <a:cxn ang="0">
                    <a:pos x="connsiteX1" y="connsiteY1"/>
                  </a:cxn>
                  <a:cxn ang="0">
                    <a:pos x="connsiteX2" y="connsiteY2"/>
                  </a:cxn>
                  <a:cxn ang="0">
                    <a:pos x="connsiteX3" y="connsiteY3"/>
                  </a:cxn>
                </a:cxnLst>
                <a:rect l="l" t="t" r="r" b="b"/>
                <a:pathLst>
                  <a:path w="345567" h="478726">
                    <a:moveTo>
                      <a:pt x="0" y="0"/>
                    </a:moveTo>
                    <a:lnTo>
                      <a:pt x="345567" y="0"/>
                    </a:lnTo>
                    <a:lnTo>
                      <a:pt x="345567" y="478727"/>
                    </a:lnTo>
                    <a:lnTo>
                      <a:pt x="0" y="478727"/>
                    </a:lnTo>
                    <a:close/>
                  </a:path>
                </a:pathLst>
              </a:custGeom>
              <a:solidFill>
                <a:schemeClr val="accent3"/>
              </a:solid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3A607DB7-F7CD-4CF2-90D3-B8D41EB02A4B}"/>
                  </a:ext>
                </a:extLst>
              </p:cNvPr>
              <p:cNvSpPr/>
              <p:nvPr/>
            </p:nvSpPr>
            <p:spPr>
              <a:xfrm>
                <a:off x="7673244" y="3682174"/>
                <a:ext cx="44958" cy="44958"/>
              </a:xfrm>
              <a:custGeom>
                <a:avLst/>
                <a:gdLst>
                  <a:gd name="connsiteX0" fmla="*/ 44958 w 44958"/>
                  <a:gd name="connsiteY0" fmla="*/ 22384 h 44958"/>
                  <a:gd name="connsiteX1" fmla="*/ 22574 w 44958"/>
                  <a:gd name="connsiteY1" fmla="*/ 44958 h 44958"/>
                  <a:gd name="connsiteX2" fmla="*/ 0 w 44958"/>
                  <a:gd name="connsiteY2" fmla="*/ 22574 h 44958"/>
                  <a:gd name="connsiteX3" fmla="*/ 22384 w 44958"/>
                  <a:gd name="connsiteY3" fmla="*/ 0 h 44958"/>
                  <a:gd name="connsiteX4" fmla="*/ 22574 w 44958"/>
                  <a:gd name="connsiteY4" fmla="*/ 0 h 44958"/>
                  <a:gd name="connsiteX5" fmla="*/ 44958 w 44958"/>
                  <a:gd name="connsiteY5" fmla="*/ 22384 h 4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 h="44958">
                    <a:moveTo>
                      <a:pt x="44958" y="22384"/>
                    </a:moveTo>
                    <a:cubicBezTo>
                      <a:pt x="45015" y="34795"/>
                      <a:pt x="34986" y="44901"/>
                      <a:pt x="22574" y="44958"/>
                    </a:cubicBezTo>
                    <a:cubicBezTo>
                      <a:pt x="10164" y="45006"/>
                      <a:pt x="57" y="34985"/>
                      <a:pt x="0" y="22574"/>
                    </a:cubicBezTo>
                    <a:cubicBezTo>
                      <a:pt x="-48" y="10163"/>
                      <a:pt x="9973" y="57"/>
                      <a:pt x="22384" y="0"/>
                    </a:cubicBezTo>
                    <a:cubicBezTo>
                      <a:pt x="22451" y="0"/>
                      <a:pt x="22508" y="0"/>
                      <a:pt x="22574" y="0"/>
                    </a:cubicBezTo>
                    <a:cubicBezTo>
                      <a:pt x="34938" y="0"/>
                      <a:pt x="44958" y="10020"/>
                      <a:pt x="44958" y="22384"/>
                    </a:cubicBezTo>
                    <a:close/>
                  </a:path>
                </a:pathLst>
              </a:custGeom>
              <a:solidFill>
                <a:srgbClr val="413E63"/>
              </a:solid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4778BD4E-D46B-4C07-949C-7AF3FE23C1F3}"/>
                  </a:ext>
                </a:extLst>
              </p:cNvPr>
              <p:cNvSpPr/>
              <p:nvPr/>
            </p:nvSpPr>
            <p:spPr>
              <a:xfrm>
                <a:off x="7522940" y="3179921"/>
                <a:ext cx="345662" cy="478726"/>
              </a:xfrm>
              <a:custGeom>
                <a:avLst/>
                <a:gdLst>
                  <a:gd name="connsiteX0" fmla="*/ 0 w 345662"/>
                  <a:gd name="connsiteY0" fmla="*/ 0 h 478726"/>
                  <a:gd name="connsiteX1" fmla="*/ 345662 w 345662"/>
                  <a:gd name="connsiteY1" fmla="*/ 478726 h 478726"/>
                  <a:gd name="connsiteX2" fmla="*/ 345662 w 345662"/>
                  <a:gd name="connsiteY2" fmla="*/ 0 h 478726"/>
                  <a:gd name="connsiteX3" fmla="*/ 0 w 345662"/>
                  <a:gd name="connsiteY3" fmla="*/ 0 h 478726"/>
                </a:gdLst>
                <a:ahLst/>
                <a:cxnLst>
                  <a:cxn ang="0">
                    <a:pos x="connsiteX0" y="connsiteY0"/>
                  </a:cxn>
                  <a:cxn ang="0">
                    <a:pos x="connsiteX1" y="connsiteY1"/>
                  </a:cxn>
                  <a:cxn ang="0">
                    <a:pos x="connsiteX2" y="connsiteY2"/>
                  </a:cxn>
                  <a:cxn ang="0">
                    <a:pos x="connsiteX3" y="connsiteY3"/>
                  </a:cxn>
                </a:cxnLst>
                <a:rect l="l" t="t" r="r" b="b"/>
                <a:pathLst>
                  <a:path w="345662" h="478726">
                    <a:moveTo>
                      <a:pt x="0" y="0"/>
                    </a:moveTo>
                    <a:lnTo>
                      <a:pt x="345662" y="478726"/>
                    </a:lnTo>
                    <a:lnTo>
                      <a:pt x="345662" y="0"/>
                    </a:lnTo>
                    <a:lnTo>
                      <a:pt x="0" y="0"/>
                    </a:lnTo>
                    <a:close/>
                  </a:path>
                </a:pathLst>
              </a:custGeom>
              <a:solidFill>
                <a:schemeClr val="accent4"/>
              </a:solidFill>
              <a:ln w="9525" cap="flat">
                <a:noFill/>
                <a:prstDash val="solid"/>
                <a:miter/>
              </a:ln>
            </p:spPr>
            <p:txBody>
              <a:bodyPr rtlCol="0" anchor="ctr"/>
              <a:lstStyle/>
              <a:p>
                <a:endParaRPr lang="en-US" dirty="0"/>
              </a:p>
            </p:txBody>
          </p:sp>
          <p:sp>
            <p:nvSpPr>
              <p:cNvPr id="151" name="Rectangle: Rounded Corners 150">
                <a:extLst>
                  <a:ext uri="{FF2B5EF4-FFF2-40B4-BE49-F238E27FC236}">
                    <a16:creationId xmlns:a16="http://schemas.microsoft.com/office/drawing/2014/main" id="{2ED68B79-C958-4916-A6C0-7D947A6836CC}"/>
                  </a:ext>
                </a:extLst>
              </p:cNvPr>
              <p:cNvSpPr/>
              <p:nvPr/>
            </p:nvSpPr>
            <p:spPr>
              <a:xfrm>
                <a:off x="5335333" y="2819781"/>
                <a:ext cx="1524095" cy="1194339"/>
              </a:xfrm>
              <a:prstGeom prst="roundRect">
                <a:avLst/>
              </a:prstGeom>
              <a:solidFill>
                <a:srgbClr val="F3EAC7"/>
              </a:solid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544EB3B1-AA89-40AB-A363-1D4D9D4253B8}"/>
                  </a:ext>
                </a:extLst>
              </p:cNvPr>
              <p:cNvSpPr/>
              <p:nvPr/>
            </p:nvSpPr>
            <p:spPr>
              <a:xfrm>
                <a:off x="5445061" y="2917888"/>
                <a:ext cx="1304925" cy="999648"/>
              </a:xfrm>
              <a:custGeom>
                <a:avLst/>
                <a:gdLst>
                  <a:gd name="connsiteX0" fmla="*/ 1304925 w 1304925"/>
                  <a:gd name="connsiteY0" fmla="*/ 942499 h 999648"/>
                  <a:gd name="connsiteX1" fmla="*/ 1247775 w 1304925"/>
                  <a:gd name="connsiteY1" fmla="*/ 999649 h 999648"/>
                  <a:gd name="connsiteX2" fmla="*/ 61055 w 1304925"/>
                  <a:gd name="connsiteY2" fmla="*/ 999649 h 999648"/>
                  <a:gd name="connsiteX3" fmla="*/ 0 w 1304925"/>
                  <a:gd name="connsiteY3" fmla="*/ 942499 h 999648"/>
                  <a:gd name="connsiteX4" fmla="*/ 0 w 1304925"/>
                  <a:gd name="connsiteY4" fmla="*/ 51340 h 999648"/>
                  <a:gd name="connsiteX5" fmla="*/ 61055 w 1304925"/>
                  <a:gd name="connsiteY5" fmla="*/ 0 h 999648"/>
                  <a:gd name="connsiteX6" fmla="*/ 1247775 w 1304925"/>
                  <a:gd name="connsiteY6" fmla="*/ 0 h 999648"/>
                  <a:gd name="connsiteX7" fmla="*/ 1304925 w 1304925"/>
                  <a:gd name="connsiteY7" fmla="*/ 51340 h 99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4925" h="999648">
                    <a:moveTo>
                      <a:pt x="1304925" y="942499"/>
                    </a:moveTo>
                    <a:cubicBezTo>
                      <a:pt x="1304316" y="973807"/>
                      <a:pt x="1279084" y="999039"/>
                      <a:pt x="1247775" y="999649"/>
                    </a:cubicBezTo>
                    <a:lnTo>
                      <a:pt x="61055" y="999649"/>
                    </a:lnTo>
                    <a:cubicBezTo>
                      <a:pt x="29718" y="999649"/>
                      <a:pt x="0" y="972693"/>
                      <a:pt x="0" y="942499"/>
                    </a:cubicBezTo>
                    <a:lnTo>
                      <a:pt x="0" y="51340"/>
                    </a:lnTo>
                    <a:cubicBezTo>
                      <a:pt x="0" y="20574"/>
                      <a:pt x="29718" y="0"/>
                      <a:pt x="61055" y="0"/>
                    </a:cubicBezTo>
                    <a:lnTo>
                      <a:pt x="1247775" y="0"/>
                    </a:lnTo>
                    <a:cubicBezTo>
                      <a:pt x="1279112" y="0"/>
                      <a:pt x="1304925" y="20574"/>
                      <a:pt x="1304925" y="51340"/>
                    </a:cubicBezTo>
                    <a:close/>
                  </a:path>
                </a:pathLst>
              </a:custGeom>
              <a:solidFill>
                <a:schemeClr val="accent4"/>
              </a:solid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1344C7E2-23DF-4452-B99C-823271B505EC}"/>
                  </a:ext>
                </a:extLst>
              </p:cNvPr>
              <p:cNvSpPr/>
              <p:nvPr/>
            </p:nvSpPr>
            <p:spPr>
              <a:xfrm>
                <a:off x="5445061" y="2923127"/>
                <a:ext cx="1286636" cy="989647"/>
              </a:xfrm>
              <a:custGeom>
                <a:avLst/>
                <a:gdLst>
                  <a:gd name="connsiteX0" fmla="*/ 0 w 1286636"/>
                  <a:gd name="connsiteY0" fmla="*/ 40767 h 989647"/>
                  <a:gd name="connsiteX1" fmla="*/ 0 w 1286636"/>
                  <a:gd name="connsiteY1" fmla="*/ 932021 h 989647"/>
                  <a:gd name="connsiteX2" fmla="*/ 61055 w 1286636"/>
                  <a:gd name="connsiteY2" fmla="*/ 989648 h 989647"/>
                  <a:gd name="connsiteX3" fmla="*/ 1247775 w 1286636"/>
                  <a:gd name="connsiteY3" fmla="*/ 989648 h 989647"/>
                  <a:gd name="connsiteX4" fmla="*/ 1286637 w 1286636"/>
                  <a:gd name="connsiteY4" fmla="*/ 973645 h 989647"/>
                  <a:gd name="connsiteX5" fmla="*/ 24003 w 1286636"/>
                  <a:gd name="connsiteY5" fmla="*/ 0 h 989647"/>
                  <a:gd name="connsiteX6" fmla="*/ 0 w 1286636"/>
                  <a:gd name="connsiteY6" fmla="*/ 40767 h 989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6636" h="989647">
                    <a:moveTo>
                      <a:pt x="0" y="40767"/>
                    </a:moveTo>
                    <a:lnTo>
                      <a:pt x="0" y="932021"/>
                    </a:lnTo>
                    <a:cubicBezTo>
                      <a:pt x="0" y="962692"/>
                      <a:pt x="29718" y="989648"/>
                      <a:pt x="61055" y="989648"/>
                    </a:cubicBezTo>
                    <a:lnTo>
                      <a:pt x="1247775" y="989648"/>
                    </a:lnTo>
                    <a:cubicBezTo>
                      <a:pt x="1262310" y="989552"/>
                      <a:pt x="1276245" y="983809"/>
                      <a:pt x="1286637" y="973645"/>
                    </a:cubicBezTo>
                    <a:lnTo>
                      <a:pt x="24003" y="0"/>
                    </a:lnTo>
                    <a:cubicBezTo>
                      <a:pt x="9411" y="8439"/>
                      <a:pt x="305" y="23908"/>
                      <a:pt x="0" y="40767"/>
                    </a:cubicBezTo>
                    <a:close/>
                  </a:path>
                </a:pathLst>
              </a:custGeom>
              <a:solidFill>
                <a:schemeClr val="accent4">
                  <a:lumMod val="75000"/>
                </a:schemeClr>
              </a:solid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690A5BF6-6F8D-46CD-BAA3-7D4E86DF39B1}"/>
                  </a:ext>
                </a:extLst>
              </p:cNvPr>
              <p:cNvSpPr/>
              <p:nvPr/>
            </p:nvSpPr>
            <p:spPr>
              <a:xfrm>
                <a:off x="5166645" y="3863625"/>
                <a:ext cx="1890522" cy="174593"/>
              </a:xfrm>
              <a:custGeom>
                <a:avLst/>
                <a:gdLst>
                  <a:gd name="connsiteX0" fmla="*/ 1718024 w 1890522"/>
                  <a:gd name="connsiteY0" fmla="*/ 0 h 174593"/>
                  <a:gd name="connsiteX1" fmla="*/ 0 w 1890522"/>
                  <a:gd name="connsiteY1" fmla="*/ 0 h 174593"/>
                  <a:gd name="connsiteX2" fmla="*/ 172498 w 1890522"/>
                  <a:gd name="connsiteY2" fmla="*/ 174593 h 174593"/>
                  <a:gd name="connsiteX3" fmla="*/ 1718024 w 1890522"/>
                  <a:gd name="connsiteY3" fmla="*/ 174593 h 174593"/>
                  <a:gd name="connsiteX4" fmla="*/ 1890522 w 1890522"/>
                  <a:gd name="connsiteY4" fmla="*/ 0 h 174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522" h="174593">
                    <a:moveTo>
                      <a:pt x="1718024" y="0"/>
                    </a:moveTo>
                    <a:lnTo>
                      <a:pt x="0" y="0"/>
                    </a:lnTo>
                    <a:cubicBezTo>
                      <a:pt x="0" y="168402"/>
                      <a:pt x="172498" y="174593"/>
                      <a:pt x="172498" y="174593"/>
                    </a:cubicBezTo>
                    <a:lnTo>
                      <a:pt x="1718024" y="174593"/>
                    </a:lnTo>
                    <a:cubicBezTo>
                      <a:pt x="1718024" y="174593"/>
                      <a:pt x="1890522" y="168402"/>
                      <a:pt x="1890522" y="0"/>
                    </a:cubicBezTo>
                    <a:close/>
                  </a:path>
                </a:pathLst>
              </a:custGeom>
              <a:solidFill>
                <a:srgbClr val="E2D1A2"/>
              </a:solidFill>
              <a:ln w="9525" cap="flat">
                <a:noFill/>
                <a:prstDash val="solid"/>
                <a:miter/>
              </a:ln>
            </p:spPr>
            <p:txBody>
              <a:bodyPr rtlCol="0" anchor="ctr"/>
              <a:lstStyle/>
              <a:p>
                <a:endParaRPr lang="en-US"/>
              </a:p>
            </p:txBody>
          </p:sp>
        </p:grpSp>
        <p:sp>
          <p:nvSpPr>
            <p:cNvPr id="155" name="TextBox 154">
              <a:extLst>
                <a:ext uri="{FF2B5EF4-FFF2-40B4-BE49-F238E27FC236}">
                  <a16:creationId xmlns:a16="http://schemas.microsoft.com/office/drawing/2014/main" id="{DAE1873E-AE83-4091-8FA7-2E48A3863B56}"/>
                </a:ext>
              </a:extLst>
            </p:cNvPr>
            <p:cNvSpPr txBox="1"/>
            <p:nvPr/>
          </p:nvSpPr>
          <p:spPr>
            <a:xfrm>
              <a:off x="395405" y="4964407"/>
              <a:ext cx="2555015" cy="507831"/>
            </a:xfrm>
            <a:prstGeom prst="rect">
              <a:avLst/>
            </a:prstGeom>
            <a:noFill/>
          </p:spPr>
          <p:txBody>
            <a:bodyPr wrap="square" lIns="0" tIns="0" rIns="0" bIns="0" rtlCol="0">
              <a:spAutoFit/>
            </a:bodyPr>
            <a:lstStyle/>
            <a:p>
              <a:pPr algn="r">
                <a:spcBef>
                  <a:spcPts val="600"/>
                </a:spcBef>
              </a:pPr>
              <a:r>
                <a:rPr lang="en-US" sz="1400" b="1" dirty="0">
                  <a:solidFill>
                    <a:schemeClr val="bg1"/>
                  </a:solidFill>
                  <a:latin typeface="Georgia" panose="02040502050405020303" pitchFamily="18" charset="0"/>
                </a:rPr>
                <a:t>Cryptocurrencies</a:t>
              </a:r>
            </a:p>
            <a:p>
              <a:pPr lvl="0" algn="r">
                <a:spcBef>
                  <a:spcPts val="600"/>
                </a:spcBef>
              </a:pPr>
              <a:r>
                <a:rPr lang="en-US" sz="1400" dirty="0">
                  <a:solidFill>
                    <a:schemeClr val="bg1"/>
                  </a:solidFill>
                  <a:latin typeface="Georgia Pro Light" panose="02040302050405020303" pitchFamily="18" charset="0"/>
                </a:rPr>
                <a:t>  </a:t>
              </a:r>
            </a:p>
          </p:txBody>
        </p:sp>
        <p:sp>
          <p:nvSpPr>
            <p:cNvPr id="156" name="TextBox 155">
              <a:extLst>
                <a:ext uri="{FF2B5EF4-FFF2-40B4-BE49-F238E27FC236}">
                  <a16:creationId xmlns:a16="http://schemas.microsoft.com/office/drawing/2014/main" id="{D8377580-1A82-4358-B4D0-2E1C43A7318C}"/>
                </a:ext>
              </a:extLst>
            </p:cNvPr>
            <p:cNvSpPr txBox="1"/>
            <p:nvPr/>
          </p:nvSpPr>
          <p:spPr>
            <a:xfrm>
              <a:off x="243003" y="3004566"/>
              <a:ext cx="2555015" cy="215444"/>
            </a:xfrm>
            <a:prstGeom prst="rect">
              <a:avLst/>
            </a:prstGeom>
            <a:noFill/>
          </p:spPr>
          <p:txBody>
            <a:bodyPr wrap="square" lIns="0" tIns="0" rIns="0" bIns="0" rtlCol="0">
              <a:spAutoFit/>
            </a:bodyPr>
            <a:lstStyle/>
            <a:p>
              <a:pPr algn="r">
                <a:spcBef>
                  <a:spcPts val="600"/>
                </a:spcBef>
              </a:pPr>
              <a:r>
                <a:rPr lang="en-US" sz="1400" b="1" dirty="0">
                  <a:solidFill>
                    <a:schemeClr val="bg1"/>
                  </a:solidFill>
                  <a:latin typeface="Georgia" panose="02040502050405020303" pitchFamily="18" charset="0"/>
                </a:rPr>
                <a:t>Better Security</a:t>
              </a:r>
            </a:p>
          </p:txBody>
        </p:sp>
        <p:sp>
          <p:nvSpPr>
            <p:cNvPr id="157" name="TextBox 156">
              <a:extLst>
                <a:ext uri="{FF2B5EF4-FFF2-40B4-BE49-F238E27FC236}">
                  <a16:creationId xmlns:a16="http://schemas.microsoft.com/office/drawing/2014/main" id="{97B30BB5-DDBA-4462-9FD4-6CBF293C03F7}"/>
                </a:ext>
              </a:extLst>
            </p:cNvPr>
            <p:cNvSpPr txBox="1"/>
            <p:nvPr/>
          </p:nvSpPr>
          <p:spPr>
            <a:xfrm>
              <a:off x="395405" y="1044724"/>
              <a:ext cx="2555015" cy="507831"/>
            </a:xfrm>
            <a:prstGeom prst="rect">
              <a:avLst/>
            </a:prstGeom>
            <a:noFill/>
          </p:spPr>
          <p:txBody>
            <a:bodyPr wrap="square" lIns="0" tIns="0" rIns="0" bIns="0" rtlCol="0">
              <a:spAutoFit/>
            </a:bodyPr>
            <a:lstStyle/>
            <a:p>
              <a:pPr algn="r">
                <a:spcBef>
                  <a:spcPts val="600"/>
                </a:spcBef>
              </a:pPr>
              <a:r>
                <a:rPr lang="en-US" sz="1400" b="1" dirty="0">
                  <a:solidFill>
                    <a:schemeClr val="bg1"/>
                  </a:solidFill>
                  <a:latin typeface="Georgia" panose="02040502050405020303" pitchFamily="18" charset="0"/>
                </a:rPr>
                <a:t>Greater Transparency</a:t>
              </a:r>
            </a:p>
            <a:p>
              <a:pPr algn="r">
                <a:spcBef>
                  <a:spcPts val="600"/>
                </a:spcBef>
              </a:pPr>
              <a:r>
                <a:rPr lang="en-US" sz="1400" dirty="0">
                  <a:solidFill>
                    <a:schemeClr val="bg1"/>
                  </a:solidFill>
                  <a:latin typeface="Georgia Pro Light" panose="02040302050405020303" pitchFamily="18" charset="0"/>
                </a:rPr>
                <a:t>  </a:t>
              </a:r>
            </a:p>
          </p:txBody>
        </p:sp>
        <p:sp>
          <p:nvSpPr>
            <p:cNvPr id="158" name="TextBox 157">
              <a:extLst>
                <a:ext uri="{FF2B5EF4-FFF2-40B4-BE49-F238E27FC236}">
                  <a16:creationId xmlns:a16="http://schemas.microsoft.com/office/drawing/2014/main" id="{8209061F-82A6-47C6-9DEA-22E159FCF275}"/>
                </a:ext>
              </a:extLst>
            </p:cNvPr>
            <p:cNvSpPr txBox="1"/>
            <p:nvPr/>
          </p:nvSpPr>
          <p:spPr>
            <a:xfrm>
              <a:off x="9237412" y="4964407"/>
              <a:ext cx="2555015" cy="215444"/>
            </a:xfrm>
            <a:prstGeom prst="rect">
              <a:avLst/>
            </a:prstGeom>
            <a:noFill/>
          </p:spPr>
          <p:txBody>
            <a:bodyPr wrap="square" lIns="0" tIns="0" rIns="0" bIns="0" rtlCol="0">
              <a:spAutoFit/>
            </a:bodyPr>
            <a:lstStyle/>
            <a:p>
              <a:pPr>
                <a:spcBef>
                  <a:spcPts val="600"/>
                </a:spcBef>
              </a:pPr>
              <a:r>
                <a:rPr lang="en-US" sz="1400" b="1" dirty="0">
                  <a:solidFill>
                    <a:schemeClr val="bg1"/>
                  </a:solidFill>
                  <a:latin typeface="Georgia" panose="02040502050405020303" pitchFamily="18" charset="0"/>
                </a:rPr>
                <a:t>Banking usage</a:t>
              </a:r>
            </a:p>
          </p:txBody>
        </p:sp>
        <p:sp>
          <p:nvSpPr>
            <p:cNvPr id="159" name="TextBox 158">
              <a:extLst>
                <a:ext uri="{FF2B5EF4-FFF2-40B4-BE49-F238E27FC236}">
                  <a16:creationId xmlns:a16="http://schemas.microsoft.com/office/drawing/2014/main" id="{40AFC3C4-0C75-423F-ABAD-4590F04CC1D4}"/>
                </a:ext>
              </a:extLst>
            </p:cNvPr>
            <p:cNvSpPr txBox="1"/>
            <p:nvPr/>
          </p:nvSpPr>
          <p:spPr>
            <a:xfrm>
              <a:off x="9245901" y="3004834"/>
              <a:ext cx="2555015" cy="507831"/>
            </a:xfrm>
            <a:prstGeom prst="rect">
              <a:avLst/>
            </a:prstGeom>
            <a:noFill/>
          </p:spPr>
          <p:txBody>
            <a:bodyPr wrap="square" lIns="0" tIns="0" rIns="0" bIns="0" rtlCol="0">
              <a:spAutoFit/>
            </a:bodyPr>
            <a:lstStyle/>
            <a:p>
              <a:pPr>
                <a:spcBef>
                  <a:spcPts val="600"/>
                </a:spcBef>
              </a:pPr>
              <a:r>
                <a:rPr lang="en-US" sz="1400" b="1" dirty="0">
                  <a:solidFill>
                    <a:schemeClr val="bg1"/>
                  </a:solidFill>
                  <a:latin typeface="Georgia" panose="02040502050405020303" pitchFamily="18" charset="0"/>
                </a:rPr>
                <a:t>Improved Traceability</a:t>
              </a:r>
            </a:p>
            <a:p>
              <a:pPr>
                <a:spcBef>
                  <a:spcPts val="600"/>
                </a:spcBef>
              </a:pPr>
              <a:r>
                <a:rPr lang="en-US" sz="1400" dirty="0">
                  <a:solidFill>
                    <a:schemeClr val="bg1"/>
                  </a:solidFill>
                  <a:latin typeface="Georgia Pro Light" panose="02040302050405020303" pitchFamily="18" charset="0"/>
                </a:rPr>
                <a:t>  </a:t>
              </a:r>
            </a:p>
          </p:txBody>
        </p:sp>
        <p:sp>
          <p:nvSpPr>
            <p:cNvPr id="160" name="TextBox 159">
              <a:extLst>
                <a:ext uri="{FF2B5EF4-FFF2-40B4-BE49-F238E27FC236}">
                  <a16:creationId xmlns:a16="http://schemas.microsoft.com/office/drawing/2014/main" id="{103C5E36-CBCA-40B2-812B-06577AD35B65}"/>
                </a:ext>
              </a:extLst>
            </p:cNvPr>
            <p:cNvSpPr txBox="1"/>
            <p:nvPr/>
          </p:nvSpPr>
          <p:spPr>
            <a:xfrm>
              <a:off x="9237412" y="1044724"/>
              <a:ext cx="2555015" cy="215444"/>
            </a:xfrm>
            <a:prstGeom prst="rect">
              <a:avLst/>
            </a:prstGeom>
            <a:noFill/>
          </p:spPr>
          <p:txBody>
            <a:bodyPr wrap="square" lIns="0" tIns="0" rIns="0" bIns="0" rtlCol="0">
              <a:spAutoFit/>
            </a:bodyPr>
            <a:lstStyle/>
            <a:p>
              <a:pPr>
                <a:spcBef>
                  <a:spcPts val="600"/>
                </a:spcBef>
              </a:pPr>
              <a:r>
                <a:rPr lang="en-US" sz="1400" b="1" dirty="0">
                  <a:solidFill>
                    <a:schemeClr val="bg1"/>
                  </a:solidFill>
                  <a:latin typeface="Georgia" panose="02040502050405020303" pitchFamily="18" charset="0"/>
                </a:rPr>
                <a:t>Increased Efficiency</a:t>
              </a:r>
            </a:p>
          </p:txBody>
        </p:sp>
      </p:grpSp>
      <p:sp>
        <p:nvSpPr>
          <p:cNvPr id="162" name="TextBox 161">
            <a:extLst>
              <a:ext uri="{FF2B5EF4-FFF2-40B4-BE49-F238E27FC236}">
                <a16:creationId xmlns:a16="http://schemas.microsoft.com/office/drawing/2014/main" id="{9A2F3D8F-8D15-4B58-A9C1-96DC6014D99E}"/>
              </a:ext>
            </a:extLst>
          </p:cNvPr>
          <p:cNvSpPr txBox="1"/>
          <p:nvPr/>
        </p:nvSpPr>
        <p:spPr>
          <a:xfrm>
            <a:off x="22495" y="156185"/>
            <a:ext cx="12192000" cy="553998"/>
          </a:xfrm>
          <a:prstGeom prst="rect">
            <a:avLst/>
          </a:prstGeom>
          <a:noFill/>
        </p:spPr>
        <p:txBody>
          <a:bodyPr wrap="square" rtlCol="0">
            <a:spAutoFit/>
          </a:bodyPr>
          <a:lstStyle/>
          <a:p>
            <a:pPr algn="ctr">
              <a:spcBef>
                <a:spcPts val="600"/>
              </a:spcBef>
            </a:pPr>
            <a:r>
              <a:rPr lang="en-US" sz="3000" b="1" dirty="0">
                <a:solidFill>
                  <a:schemeClr val="bg1"/>
                </a:solidFill>
                <a:effectLst>
                  <a:outerShdw blurRad="38100" dist="38100" dir="2700000" algn="tl">
                    <a:srgbClr val="000000">
                      <a:alpha val="43137"/>
                    </a:srgbClr>
                  </a:outerShdw>
                </a:effectLst>
                <a:latin typeface="Georgia" panose="02040502050405020303" pitchFamily="18" charset="0"/>
              </a:rPr>
              <a:t>Blockchain technology.</a:t>
            </a:r>
          </a:p>
        </p:txBody>
      </p:sp>
    </p:spTree>
    <p:extLst>
      <p:ext uri="{BB962C8B-B14F-4D97-AF65-F5344CB8AC3E}">
        <p14:creationId xmlns:p14="http://schemas.microsoft.com/office/powerpoint/2010/main" val="840320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DF62A628-DA3F-4CBD-72B5-FF1F05E2FA91}"/>
              </a:ext>
            </a:extLst>
          </p:cNvPr>
          <p:cNvSpPr/>
          <p:nvPr/>
        </p:nvSpPr>
        <p:spPr>
          <a:xfrm>
            <a:off x="1864659" y="183080"/>
            <a:ext cx="8373035" cy="551258"/>
          </a:xfrm>
          <a:prstGeom prst="roundRect">
            <a:avLst/>
          </a:prstGeom>
          <a:solidFill>
            <a:srgbClr val="45CB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5666017D-1C5B-6C22-CDCC-7B906ED50D2F}"/>
              </a:ext>
            </a:extLst>
          </p:cNvPr>
          <p:cNvSpPr/>
          <p:nvPr/>
        </p:nvSpPr>
        <p:spPr>
          <a:xfrm>
            <a:off x="397489" y="1075766"/>
            <a:ext cx="11397022" cy="5351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sp>
        <p:nvSpPr>
          <p:cNvPr id="162" name="TextBox 161">
            <a:extLst>
              <a:ext uri="{FF2B5EF4-FFF2-40B4-BE49-F238E27FC236}">
                <a16:creationId xmlns:a16="http://schemas.microsoft.com/office/drawing/2014/main" id="{9A2F3D8F-8D15-4B58-A9C1-96DC6014D99E}"/>
              </a:ext>
            </a:extLst>
          </p:cNvPr>
          <p:cNvSpPr txBox="1"/>
          <p:nvPr/>
        </p:nvSpPr>
        <p:spPr>
          <a:xfrm>
            <a:off x="22495" y="156185"/>
            <a:ext cx="12192000" cy="553998"/>
          </a:xfrm>
          <a:prstGeom prst="rect">
            <a:avLst/>
          </a:prstGeom>
          <a:noFill/>
        </p:spPr>
        <p:txBody>
          <a:bodyPr wrap="square" rtlCol="0">
            <a:spAutoFit/>
          </a:bodyPr>
          <a:lstStyle/>
          <a:p>
            <a:pPr algn="ctr">
              <a:spcBef>
                <a:spcPts val="600"/>
              </a:spcBef>
            </a:pPr>
            <a:r>
              <a:rPr lang="en-US" sz="3000" b="1" dirty="0">
                <a:solidFill>
                  <a:schemeClr val="bg1"/>
                </a:solidFill>
                <a:effectLst>
                  <a:outerShdw blurRad="38100" dist="38100" dir="2700000" algn="tl">
                    <a:srgbClr val="000000">
                      <a:alpha val="43137"/>
                    </a:srgbClr>
                  </a:outerShdw>
                </a:effectLst>
                <a:latin typeface="Georgia" panose="02040502050405020303" pitchFamily="18" charset="0"/>
              </a:rPr>
              <a:t>RESEARCH GAP</a:t>
            </a:r>
          </a:p>
        </p:txBody>
      </p:sp>
      <p:sp>
        <p:nvSpPr>
          <p:cNvPr id="2" name="TextBox 1">
            <a:extLst>
              <a:ext uri="{FF2B5EF4-FFF2-40B4-BE49-F238E27FC236}">
                <a16:creationId xmlns:a16="http://schemas.microsoft.com/office/drawing/2014/main" id="{670CCF75-44EC-E282-2D74-F778D9063B31}"/>
              </a:ext>
            </a:extLst>
          </p:cNvPr>
          <p:cNvSpPr txBox="1"/>
          <p:nvPr/>
        </p:nvSpPr>
        <p:spPr>
          <a:xfrm>
            <a:off x="916572" y="3652200"/>
            <a:ext cx="3810000" cy="2400657"/>
          </a:xfrm>
          <a:prstGeom prst="rect">
            <a:avLst/>
          </a:prstGeom>
          <a:noFill/>
        </p:spPr>
        <p:txBody>
          <a:bodyPr wrap="square" rtlCol="0">
            <a:spAutoFit/>
          </a:bodyPr>
          <a:lstStyle/>
          <a:p>
            <a:r>
              <a:rPr lang="en-US" sz="2400" b="1" dirty="0">
                <a:solidFill>
                  <a:schemeClr val="bg1"/>
                </a:solidFill>
              </a:rPr>
              <a:t>Lack of Implementation </a:t>
            </a:r>
          </a:p>
          <a:p>
            <a:endParaRPr lang="en-US" dirty="0">
              <a:solidFill>
                <a:schemeClr val="bg1"/>
              </a:solidFill>
            </a:endParaRPr>
          </a:p>
          <a:p>
            <a:endParaRPr lang="en-US" dirty="0">
              <a:solidFill>
                <a:schemeClr val="bg1"/>
              </a:solidFill>
            </a:endParaRPr>
          </a:p>
          <a:p>
            <a:pPr algn="just"/>
            <a:r>
              <a:rPr lang="en-US" dirty="0">
                <a:solidFill>
                  <a:schemeClr val="bg1"/>
                </a:solidFill>
              </a:rPr>
              <a:t>Most of the papers only represented concepts in theory. In practically very few companies are trying to apply this </a:t>
            </a:r>
            <a:r>
              <a:rPr lang="en-IN" dirty="0">
                <a:solidFill>
                  <a:schemeClr val="bg1"/>
                </a:solidFill>
              </a:rPr>
              <a:t>methodology.</a:t>
            </a:r>
          </a:p>
          <a:p>
            <a:endParaRPr lang="en-IN" dirty="0"/>
          </a:p>
        </p:txBody>
      </p:sp>
      <p:sp>
        <p:nvSpPr>
          <p:cNvPr id="6" name="TextBox 5">
            <a:extLst>
              <a:ext uri="{FF2B5EF4-FFF2-40B4-BE49-F238E27FC236}">
                <a16:creationId xmlns:a16="http://schemas.microsoft.com/office/drawing/2014/main" id="{3CF9C9ED-ABB3-F384-7EC1-21A1C15694F5}"/>
              </a:ext>
            </a:extLst>
          </p:cNvPr>
          <p:cNvSpPr txBox="1"/>
          <p:nvPr/>
        </p:nvSpPr>
        <p:spPr>
          <a:xfrm>
            <a:off x="7051327" y="3652200"/>
            <a:ext cx="4224101" cy="2123658"/>
          </a:xfrm>
          <a:prstGeom prst="rect">
            <a:avLst/>
          </a:prstGeom>
          <a:noFill/>
        </p:spPr>
        <p:txBody>
          <a:bodyPr wrap="square">
            <a:spAutoFit/>
          </a:bodyPr>
          <a:lstStyle/>
          <a:p>
            <a:r>
              <a:rPr lang="en-IN" sz="2400" b="1" dirty="0">
                <a:solidFill>
                  <a:schemeClr val="bg1"/>
                </a:solidFill>
              </a:rPr>
              <a:t>      No Cost Estimation</a:t>
            </a:r>
          </a:p>
          <a:p>
            <a:endParaRPr lang="en-IN" dirty="0">
              <a:solidFill>
                <a:schemeClr val="bg1"/>
              </a:solidFill>
            </a:endParaRPr>
          </a:p>
          <a:p>
            <a:endParaRPr lang="en-IN" dirty="0">
              <a:solidFill>
                <a:schemeClr val="bg1"/>
              </a:solidFill>
            </a:endParaRPr>
          </a:p>
          <a:p>
            <a:pPr algn="just"/>
            <a:r>
              <a:rPr lang="en-IN" dirty="0">
                <a:solidFill>
                  <a:schemeClr val="bg1"/>
                </a:solidFill>
              </a:rPr>
              <a:t>Cost is important factor when it comes to decision of choosing a business model. Total cost estimation is not specified in the papers</a:t>
            </a:r>
            <a:endParaRPr lang="en-IN" dirty="0"/>
          </a:p>
        </p:txBody>
      </p:sp>
      <p:pic>
        <p:nvPicPr>
          <p:cNvPr id="2050" name="Picture 2">
            <a:extLst>
              <a:ext uri="{FF2B5EF4-FFF2-40B4-BE49-F238E27FC236}">
                <a16:creationId xmlns:a16="http://schemas.microsoft.com/office/drawing/2014/main" id="{5E4111DA-9291-6E9D-3308-5917BB5426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7975" y="1516207"/>
            <a:ext cx="2347407" cy="199920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03DEC15-4BDB-0AA4-100D-FAE02388A1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7407" y="1516207"/>
            <a:ext cx="3632727" cy="199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8311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B348C50-C1AC-D8E5-0D34-47FEC95DB0B5}"/>
              </a:ext>
            </a:extLst>
          </p:cNvPr>
          <p:cNvSpPr/>
          <p:nvPr/>
        </p:nvSpPr>
        <p:spPr>
          <a:xfrm>
            <a:off x="481263" y="1097615"/>
            <a:ext cx="2563593"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latin typeface="+mj-lt"/>
                <a:cs typeface="Aharoni" panose="02010803020104030203" pitchFamily="2" charset="-79"/>
              </a:rPr>
              <a:t>Problem Definition :-</a:t>
            </a:r>
          </a:p>
        </p:txBody>
      </p:sp>
      <p:sp>
        <p:nvSpPr>
          <p:cNvPr id="10" name="Rectangle 9">
            <a:extLst>
              <a:ext uri="{FF2B5EF4-FFF2-40B4-BE49-F238E27FC236}">
                <a16:creationId xmlns:a16="http://schemas.microsoft.com/office/drawing/2014/main" id="{52A9DF9C-9AC4-AEA7-B5CA-ECE49FB25837}"/>
              </a:ext>
            </a:extLst>
          </p:cNvPr>
          <p:cNvSpPr/>
          <p:nvPr/>
        </p:nvSpPr>
        <p:spPr>
          <a:xfrm>
            <a:off x="1268401" y="2847473"/>
            <a:ext cx="98931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latin typeface="+mj-lt"/>
              </a:rPr>
              <a:t>Aim :-</a:t>
            </a:r>
          </a:p>
        </p:txBody>
      </p:sp>
      <p:sp>
        <p:nvSpPr>
          <p:cNvPr id="12" name="Rectangle 11">
            <a:extLst>
              <a:ext uri="{FF2B5EF4-FFF2-40B4-BE49-F238E27FC236}">
                <a16:creationId xmlns:a16="http://schemas.microsoft.com/office/drawing/2014/main" id="{08CF5D60-F0C1-756B-20CF-CDB498ACBE10}"/>
              </a:ext>
            </a:extLst>
          </p:cNvPr>
          <p:cNvSpPr/>
          <p:nvPr/>
        </p:nvSpPr>
        <p:spPr>
          <a:xfrm>
            <a:off x="481263" y="4586481"/>
            <a:ext cx="2686143"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latin typeface="+mj-lt"/>
              </a:rPr>
              <a:t>Problem Formulation  :-</a:t>
            </a:r>
          </a:p>
        </p:txBody>
      </p:sp>
      <p:sp>
        <p:nvSpPr>
          <p:cNvPr id="3" name="TextBox 2">
            <a:extLst>
              <a:ext uri="{FF2B5EF4-FFF2-40B4-BE49-F238E27FC236}">
                <a16:creationId xmlns:a16="http://schemas.microsoft.com/office/drawing/2014/main" id="{AC231B35-0863-A898-DEBF-A8487CED3245}"/>
              </a:ext>
            </a:extLst>
          </p:cNvPr>
          <p:cNvSpPr txBox="1"/>
          <p:nvPr/>
        </p:nvSpPr>
        <p:spPr>
          <a:xfrm>
            <a:off x="3585541" y="551091"/>
            <a:ext cx="6094428" cy="1815882"/>
          </a:xfrm>
          <a:prstGeom prst="rect">
            <a:avLst/>
          </a:prstGeom>
          <a:noFill/>
        </p:spPr>
        <p:txBody>
          <a:bodyPr wrap="square">
            <a:spAutoFit/>
          </a:bodyPr>
          <a:lstStyle/>
          <a:p>
            <a:r>
              <a:rPr lang="en-US" sz="3600" dirty="0"/>
              <a:t>I</a:t>
            </a:r>
            <a:r>
              <a:rPr lang="en-US" dirty="0"/>
              <a:t>n current scenario, there are certain problems :- </a:t>
            </a:r>
          </a:p>
          <a:p>
            <a:pPr marL="285750" indent="-285750">
              <a:buFont typeface="Arial" panose="020B0604020202020204" pitchFamily="34" charset="0"/>
              <a:buChar char="•"/>
            </a:pPr>
            <a:r>
              <a:rPr lang="en-US" dirty="0"/>
              <a:t>Shipment visibility</a:t>
            </a:r>
          </a:p>
          <a:p>
            <a:pPr marL="285750" indent="-285750">
              <a:buFont typeface="Arial" panose="020B0604020202020204" pitchFamily="34" charset="0"/>
              <a:buChar char="•"/>
            </a:pPr>
            <a:r>
              <a:rPr lang="en-US" dirty="0"/>
              <a:t>Slow process &amp; prone paperwork</a:t>
            </a:r>
          </a:p>
          <a:p>
            <a:pPr marL="285750" indent="-285750">
              <a:buFont typeface="Arial" panose="020B0604020202020204" pitchFamily="34" charset="0"/>
              <a:buChar char="•"/>
            </a:pPr>
            <a:r>
              <a:rPr lang="en-US" dirty="0"/>
              <a:t>Mutable and invalid source</a:t>
            </a:r>
          </a:p>
          <a:p>
            <a:pPr marL="285750" indent="-285750">
              <a:buFont typeface="Arial" panose="020B0604020202020204" pitchFamily="34" charset="0"/>
              <a:buChar char="•"/>
            </a:pPr>
            <a:r>
              <a:rPr lang="en-US" dirty="0"/>
              <a:t>Lack of coordination</a:t>
            </a:r>
            <a:endParaRPr lang="en-IN" dirty="0"/>
          </a:p>
        </p:txBody>
      </p:sp>
      <p:sp>
        <p:nvSpPr>
          <p:cNvPr id="6" name="TextBox 5">
            <a:extLst>
              <a:ext uri="{FF2B5EF4-FFF2-40B4-BE49-F238E27FC236}">
                <a16:creationId xmlns:a16="http://schemas.microsoft.com/office/drawing/2014/main" id="{788A4CDF-31C1-C6D8-AF8B-F99B8FDB4B9E}"/>
              </a:ext>
            </a:extLst>
          </p:cNvPr>
          <p:cNvSpPr txBox="1"/>
          <p:nvPr/>
        </p:nvSpPr>
        <p:spPr>
          <a:xfrm>
            <a:off x="3585541" y="2483013"/>
            <a:ext cx="6169841" cy="1200329"/>
          </a:xfrm>
          <a:prstGeom prst="rect">
            <a:avLst/>
          </a:prstGeom>
          <a:noFill/>
        </p:spPr>
        <p:txBody>
          <a:bodyPr wrap="square">
            <a:spAutoFit/>
          </a:bodyPr>
          <a:lstStyle/>
          <a:p>
            <a:r>
              <a:rPr lang="en-US" sz="3600" dirty="0"/>
              <a:t>T</a:t>
            </a:r>
            <a:r>
              <a:rPr lang="en-US" dirty="0"/>
              <a:t>o create a full fledge web application which manages the supply chain using blockchain instead of tradition centralized network.</a:t>
            </a:r>
            <a:endParaRPr lang="en-IN" dirty="0"/>
          </a:p>
        </p:txBody>
      </p:sp>
      <p:pic>
        <p:nvPicPr>
          <p:cNvPr id="4" name="Picture 3">
            <a:extLst>
              <a:ext uri="{FF2B5EF4-FFF2-40B4-BE49-F238E27FC236}">
                <a16:creationId xmlns:a16="http://schemas.microsoft.com/office/drawing/2014/main" id="{F7A8AA00-E0FD-408C-A875-55FDABEA04A6}"/>
              </a:ext>
            </a:extLst>
          </p:cNvPr>
          <p:cNvPicPr>
            <a:picLocks noChangeAspect="1"/>
          </p:cNvPicPr>
          <p:nvPr/>
        </p:nvPicPr>
        <p:blipFill rotWithShape="1">
          <a:blip r:embed="rId2"/>
          <a:srcRect b="9861"/>
          <a:stretch/>
        </p:blipFill>
        <p:spPr>
          <a:xfrm>
            <a:off x="9572393" y="667131"/>
            <a:ext cx="2512031" cy="2264328"/>
          </a:xfrm>
          <a:prstGeom prst="rect">
            <a:avLst/>
          </a:prstGeom>
        </p:spPr>
      </p:pic>
      <p:sp>
        <p:nvSpPr>
          <p:cNvPr id="13" name="TextBox 12">
            <a:extLst>
              <a:ext uri="{FF2B5EF4-FFF2-40B4-BE49-F238E27FC236}">
                <a16:creationId xmlns:a16="http://schemas.microsoft.com/office/drawing/2014/main" id="{D8EDBD7D-92AD-A828-B1E8-8E3FBC0A9150}"/>
              </a:ext>
            </a:extLst>
          </p:cNvPr>
          <p:cNvSpPr txBox="1"/>
          <p:nvPr/>
        </p:nvSpPr>
        <p:spPr>
          <a:xfrm>
            <a:off x="3585541" y="4087727"/>
            <a:ext cx="8378692" cy="2585323"/>
          </a:xfrm>
          <a:prstGeom prst="rect">
            <a:avLst/>
          </a:prstGeom>
          <a:noFill/>
        </p:spPr>
        <p:txBody>
          <a:bodyPr wrap="square">
            <a:spAutoFit/>
          </a:bodyPr>
          <a:lstStyle/>
          <a:p>
            <a:r>
              <a:rPr lang="en-US" dirty="0"/>
              <a:t>1)The current centralized supply chain management systems are inefficient, lack transparency and trust, and result in higher costs and delays. </a:t>
            </a:r>
          </a:p>
          <a:p>
            <a:r>
              <a:rPr lang="en-US" dirty="0"/>
              <a:t>2)Developing a full-fledged web application that uses blockchain technology can solve these issues by providing a decentralized, transparent, and secure system for tracking and verifying transactions. </a:t>
            </a:r>
          </a:p>
          <a:p>
            <a:r>
              <a:rPr lang="en-US" dirty="0"/>
              <a:t>3)The challenges in developing such an application include designing a user-friendly interface, implementing a robust blockchain architecture, ensuring data privacy and security, and addressing regulatory and legal hurdles. The goal is to streamline the supply chain process, reduce costs, and enhance trust and transparency.</a:t>
            </a:r>
            <a:endParaRPr lang="en-IN" dirty="0"/>
          </a:p>
        </p:txBody>
      </p:sp>
    </p:spTree>
    <p:extLst>
      <p:ext uri="{BB962C8B-B14F-4D97-AF65-F5344CB8AC3E}">
        <p14:creationId xmlns:p14="http://schemas.microsoft.com/office/powerpoint/2010/main" val="497607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18F9B7-D7D5-C5FE-4657-A4B3883B7161}"/>
              </a:ext>
            </a:extLst>
          </p:cNvPr>
          <p:cNvPicPr>
            <a:picLocks noChangeAspect="1"/>
          </p:cNvPicPr>
          <p:nvPr/>
        </p:nvPicPr>
        <p:blipFill rotWithShape="1">
          <a:blip r:embed="rId2"/>
          <a:srcRect l="4811" t="27125" r="4655" b="26197"/>
          <a:stretch/>
        </p:blipFill>
        <p:spPr>
          <a:xfrm>
            <a:off x="4798030" y="4923890"/>
            <a:ext cx="7393970" cy="1934110"/>
          </a:xfrm>
          <a:prstGeom prst="rect">
            <a:avLst/>
          </a:prstGeom>
        </p:spPr>
      </p:pic>
      <p:sp>
        <p:nvSpPr>
          <p:cNvPr id="2" name="Rectangle 1">
            <a:extLst>
              <a:ext uri="{FF2B5EF4-FFF2-40B4-BE49-F238E27FC236}">
                <a16:creationId xmlns:a16="http://schemas.microsoft.com/office/drawing/2014/main" id="{63FA5E12-BAA2-0AC2-B93D-9B63EAA4C748}"/>
              </a:ext>
            </a:extLst>
          </p:cNvPr>
          <p:cNvSpPr/>
          <p:nvPr/>
        </p:nvSpPr>
        <p:spPr>
          <a:xfrm>
            <a:off x="490690" y="961864"/>
            <a:ext cx="2441045"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latin typeface="+mj-lt"/>
              </a:rPr>
              <a:t>Objectives :-</a:t>
            </a:r>
          </a:p>
        </p:txBody>
      </p:sp>
      <p:sp>
        <p:nvSpPr>
          <p:cNvPr id="3" name="TextBox 2">
            <a:extLst>
              <a:ext uri="{FF2B5EF4-FFF2-40B4-BE49-F238E27FC236}">
                <a16:creationId xmlns:a16="http://schemas.microsoft.com/office/drawing/2014/main" id="{F3DD21F6-1C3C-E545-2EEC-6FF4112EF8BC}"/>
              </a:ext>
            </a:extLst>
          </p:cNvPr>
          <p:cNvSpPr txBox="1"/>
          <p:nvPr/>
        </p:nvSpPr>
        <p:spPr>
          <a:xfrm>
            <a:off x="3366991" y="918447"/>
            <a:ext cx="5974233" cy="2585323"/>
          </a:xfrm>
          <a:prstGeom prst="rect">
            <a:avLst/>
          </a:prstGeom>
          <a:noFill/>
        </p:spPr>
        <p:txBody>
          <a:bodyPr wrap="square">
            <a:spAutoFit/>
          </a:bodyPr>
          <a:lstStyle/>
          <a:p>
            <a:pPr marL="342900" indent="-342900">
              <a:buAutoNum type="arabicParenR"/>
            </a:pPr>
            <a:r>
              <a:rPr lang="en-US" dirty="0"/>
              <a:t>Enhance the efficiency and transparency of the supply chain management process by developing a web application that leverages blockchain technology to provide a decentralized and secure system for tracking and verifying transactions.</a:t>
            </a:r>
          </a:p>
          <a:p>
            <a:pPr marL="342900" indent="-342900">
              <a:buAutoNum type="arabicParenR"/>
            </a:pPr>
            <a:r>
              <a:rPr lang="en-US" dirty="0"/>
              <a:t>Reduce costs and eliminate delays by streamlining the supply chain management process through the use of blockchain-based smart contracts, which can automate many of the tasks currently performed manually.</a:t>
            </a:r>
          </a:p>
        </p:txBody>
      </p:sp>
    </p:spTree>
    <p:extLst>
      <p:ext uri="{BB962C8B-B14F-4D97-AF65-F5344CB8AC3E}">
        <p14:creationId xmlns:p14="http://schemas.microsoft.com/office/powerpoint/2010/main" val="3763402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18F9B7-D7D5-C5FE-4657-A4B3883B7161}"/>
              </a:ext>
            </a:extLst>
          </p:cNvPr>
          <p:cNvPicPr>
            <a:picLocks noChangeAspect="1"/>
          </p:cNvPicPr>
          <p:nvPr/>
        </p:nvPicPr>
        <p:blipFill rotWithShape="1">
          <a:blip r:embed="rId2"/>
          <a:srcRect l="4811" t="27125" r="4655" b="26197"/>
          <a:stretch/>
        </p:blipFill>
        <p:spPr>
          <a:xfrm>
            <a:off x="4798030" y="4923890"/>
            <a:ext cx="7393970" cy="1934110"/>
          </a:xfrm>
          <a:prstGeom prst="rect">
            <a:avLst/>
          </a:prstGeom>
        </p:spPr>
      </p:pic>
      <p:sp>
        <p:nvSpPr>
          <p:cNvPr id="2" name="Rectangle 1">
            <a:extLst>
              <a:ext uri="{FF2B5EF4-FFF2-40B4-BE49-F238E27FC236}">
                <a16:creationId xmlns:a16="http://schemas.microsoft.com/office/drawing/2014/main" id="{63FA5E12-BAA2-0AC2-B93D-9B63EAA4C748}"/>
              </a:ext>
            </a:extLst>
          </p:cNvPr>
          <p:cNvSpPr/>
          <p:nvPr/>
        </p:nvSpPr>
        <p:spPr>
          <a:xfrm>
            <a:off x="408577" y="935848"/>
            <a:ext cx="3639731"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j-lt"/>
              </a:rPr>
              <a:t>Technology / </a:t>
            </a:r>
            <a:r>
              <a:rPr lang="en-US" sz="2000" dirty="0" err="1">
                <a:latin typeface="+mj-lt"/>
              </a:rPr>
              <a:t>Softwares</a:t>
            </a:r>
            <a:r>
              <a:rPr lang="en-US" sz="2000" dirty="0">
                <a:latin typeface="+mj-lt"/>
              </a:rPr>
              <a:t> used -</a:t>
            </a:r>
            <a:endParaRPr lang="en-IN" sz="2000" dirty="0">
              <a:latin typeface="+mj-lt"/>
            </a:endParaRPr>
          </a:p>
        </p:txBody>
      </p:sp>
      <p:sp>
        <p:nvSpPr>
          <p:cNvPr id="3" name="TextBox 2">
            <a:extLst>
              <a:ext uri="{FF2B5EF4-FFF2-40B4-BE49-F238E27FC236}">
                <a16:creationId xmlns:a16="http://schemas.microsoft.com/office/drawing/2014/main" id="{F3DD21F6-1C3C-E545-2EEC-6FF4112EF8BC}"/>
              </a:ext>
            </a:extLst>
          </p:cNvPr>
          <p:cNvSpPr txBox="1"/>
          <p:nvPr/>
        </p:nvSpPr>
        <p:spPr>
          <a:xfrm>
            <a:off x="3703949" y="1585849"/>
            <a:ext cx="5974233" cy="2197076"/>
          </a:xfrm>
          <a:prstGeom prst="rect">
            <a:avLst/>
          </a:prstGeom>
          <a:noFill/>
        </p:spPr>
        <p:txBody>
          <a:bodyPr wrap="square">
            <a:spAutoFit/>
          </a:bodyPr>
          <a:lstStyle/>
          <a:p>
            <a:pPr marL="342900" indent="-342900">
              <a:lnSpc>
                <a:spcPct val="200000"/>
              </a:lnSpc>
              <a:buAutoNum type="arabicParenR"/>
            </a:pPr>
            <a:r>
              <a:rPr lang="en-US" sz="2400" dirty="0"/>
              <a:t>Solidity Language.</a:t>
            </a:r>
          </a:p>
          <a:p>
            <a:pPr marL="342900" indent="-342900">
              <a:lnSpc>
                <a:spcPct val="200000"/>
              </a:lnSpc>
              <a:buAutoNum type="arabicParenR"/>
            </a:pPr>
            <a:r>
              <a:rPr lang="en-US" sz="2400" dirty="0"/>
              <a:t>Ganache.</a:t>
            </a:r>
          </a:p>
          <a:p>
            <a:pPr marL="342900" indent="-342900">
              <a:lnSpc>
                <a:spcPct val="200000"/>
              </a:lnSpc>
              <a:buAutoNum type="arabicParenR"/>
            </a:pPr>
            <a:r>
              <a:rPr lang="en-US" sz="2400" dirty="0"/>
              <a:t>MetaMask Wallet.</a:t>
            </a:r>
          </a:p>
        </p:txBody>
      </p:sp>
      <p:pic>
        <p:nvPicPr>
          <p:cNvPr id="1026" name="Picture 2">
            <a:extLst>
              <a:ext uri="{FF2B5EF4-FFF2-40B4-BE49-F238E27FC236}">
                <a16:creationId xmlns:a16="http://schemas.microsoft.com/office/drawing/2014/main" id="{A6FCE515-3852-C5DC-A5A3-CF208E414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0852" y="1691714"/>
            <a:ext cx="1534490" cy="6329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3BF6D50-1BA0-AC97-C938-C07E968348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0852" y="2529214"/>
            <a:ext cx="563350" cy="6329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96D5471-7E24-EC93-6EB9-6910A8B7BA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2900" y="3159516"/>
            <a:ext cx="1602442" cy="109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568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581192" y="456942"/>
            <a:ext cx="11029616" cy="988332"/>
          </a:xfrm>
        </p:spPr>
        <p:txBody>
          <a:bodyPr anchor="ctr">
            <a:normAutofit/>
          </a:bodyPr>
          <a:lstStyle/>
          <a:p>
            <a:pPr algn="ctr"/>
            <a:r>
              <a:rPr lang="en-US" dirty="0"/>
              <a:t>Proposed </a:t>
            </a:r>
            <a:r>
              <a:rPr lang="en-IN" dirty="0"/>
              <a:t>Method </a:t>
            </a:r>
            <a:endParaRPr lang="en-US" dirty="0"/>
          </a:p>
        </p:txBody>
      </p:sp>
      <p:sp>
        <p:nvSpPr>
          <p:cNvPr id="3" name="Rectangle 2">
            <a:extLst>
              <a:ext uri="{FF2B5EF4-FFF2-40B4-BE49-F238E27FC236}">
                <a16:creationId xmlns:a16="http://schemas.microsoft.com/office/drawing/2014/main" id="{041FC7E9-10D3-0EA3-3E36-5E0E8B01B54B}"/>
              </a:ext>
            </a:extLst>
          </p:cNvPr>
          <p:cNvSpPr/>
          <p:nvPr/>
        </p:nvSpPr>
        <p:spPr>
          <a:xfrm>
            <a:off x="320842" y="1235242"/>
            <a:ext cx="11518232" cy="673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574DC67D-30B0-2A82-4AD9-B9AFD069A613}"/>
              </a:ext>
            </a:extLst>
          </p:cNvPr>
          <p:cNvSpPr txBox="1"/>
          <p:nvPr/>
        </p:nvSpPr>
        <p:spPr>
          <a:xfrm>
            <a:off x="447194" y="1582340"/>
            <a:ext cx="11029616" cy="4752519"/>
          </a:xfrm>
          <a:prstGeom prst="rect">
            <a:avLst/>
          </a:prstGeom>
          <a:noFill/>
        </p:spPr>
        <p:txBody>
          <a:bodyPr wrap="square">
            <a:spAutoFit/>
          </a:bodyPr>
          <a:lstStyle/>
          <a:p>
            <a:r>
              <a:rPr lang="en-US" dirty="0"/>
              <a:t>The proposed methodology is going to resolve the problem faced in the earlier supply chain management starting from the first Entity i.e. Owner</a:t>
            </a:r>
          </a:p>
          <a:p>
            <a:pPr>
              <a:lnSpc>
                <a:spcPct val="150000"/>
              </a:lnSpc>
            </a:pPr>
            <a:endParaRPr lang="en-US" dirty="0"/>
          </a:p>
          <a:p>
            <a:pPr>
              <a:lnSpc>
                <a:spcPct val="150000"/>
              </a:lnSpc>
            </a:pPr>
            <a:r>
              <a:rPr lang="en-US" sz="2400" dirty="0"/>
              <a:t>1.  Owner</a:t>
            </a:r>
          </a:p>
          <a:p>
            <a:pPr>
              <a:lnSpc>
                <a:spcPct val="150000"/>
              </a:lnSpc>
            </a:pPr>
            <a:r>
              <a:rPr lang="en-US" sz="2400" dirty="0"/>
              <a:t>2.  Supplier</a:t>
            </a:r>
          </a:p>
          <a:p>
            <a:pPr>
              <a:lnSpc>
                <a:spcPct val="150000"/>
              </a:lnSpc>
            </a:pPr>
            <a:r>
              <a:rPr lang="en-US" sz="2400" dirty="0"/>
              <a:t>3.  Transporter</a:t>
            </a:r>
          </a:p>
          <a:p>
            <a:pPr>
              <a:lnSpc>
                <a:spcPct val="150000"/>
              </a:lnSpc>
            </a:pPr>
            <a:r>
              <a:rPr lang="en-US" sz="2400" dirty="0"/>
              <a:t>4.  Manufacturer</a:t>
            </a:r>
          </a:p>
          <a:p>
            <a:pPr>
              <a:lnSpc>
                <a:spcPct val="150000"/>
              </a:lnSpc>
            </a:pPr>
            <a:r>
              <a:rPr lang="en-US" sz="2400" dirty="0"/>
              <a:t>5.  Wholesaler</a:t>
            </a:r>
          </a:p>
          <a:p>
            <a:pPr>
              <a:lnSpc>
                <a:spcPct val="150000"/>
              </a:lnSpc>
            </a:pPr>
            <a:r>
              <a:rPr lang="en-US" sz="2400" dirty="0"/>
              <a:t>6.  </a:t>
            </a:r>
            <a:r>
              <a:rPr lang="en-IN" sz="2400" dirty="0"/>
              <a:t>Distributor </a:t>
            </a:r>
            <a:endParaRPr lang="en-US" sz="2400" dirty="0"/>
          </a:p>
          <a:p>
            <a:pPr>
              <a:lnSpc>
                <a:spcPct val="150000"/>
              </a:lnSpc>
            </a:pPr>
            <a:endParaRPr lang="en-IN" dirty="0"/>
          </a:p>
        </p:txBody>
      </p:sp>
      <p:pic>
        <p:nvPicPr>
          <p:cNvPr id="3076" name="Picture 4">
            <a:extLst>
              <a:ext uri="{FF2B5EF4-FFF2-40B4-BE49-F238E27FC236}">
                <a16:creationId xmlns:a16="http://schemas.microsoft.com/office/drawing/2014/main" id="{77BA52B2-F861-8C35-534B-CB114D3B8D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6062" y="1909011"/>
            <a:ext cx="5359468" cy="4817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322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581192" y="456942"/>
            <a:ext cx="11029616" cy="988332"/>
          </a:xfrm>
        </p:spPr>
        <p:txBody>
          <a:bodyPr anchor="ctr">
            <a:normAutofit/>
          </a:bodyPr>
          <a:lstStyle/>
          <a:p>
            <a:pPr algn="ctr"/>
            <a:r>
              <a:rPr lang="en-IN" dirty="0"/>
              <a:t>Techniques</a:t>
            </a:r>
            <a:endParaRPr lang="en-US" dirty="0"/>
          </a:p>
        </p:txBody>
      </p:sp>
      <p:sp>
        <p:nvSpPr>
          <p:cNvPr id="3" name="Rectangle 2">
            <a:extLst>
              <a:ext uri="{FF2B5EF4-FFF2-40B4-BE49-F238E27FC236}">
                <a16:creationId xmlns:a16="http://schemas.microsoft.com/office/drawing/2014/main" id="{041FC7E9-10D3-0EA3-3E36-5E0E8B01B54B}"/>
              </a:ext>
            </a:extLst>
          </p:cNvPr>
          <p:cNvSpPr/>
          <p:nvPr/>
        </p:nvSpPr>
        <p:spPr>
          <a:xfrm>
            <a:off x="320842" y="1299843"/>
            <a:ext cx="11518232" cy="673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a:t>
            </a:r>
          </a:p>
        </p:txBody>
      </p:sp>
      <p:sp>
        <p:nvSpPr>
          <p:cNvPr id="6" name="Rectangle 5">
            <a:extLst>
              <a:ext uri="{FF2B5EF4-FFF2-40B4-BE49-F238E27FC236}">
                <a16:creationId xmlns:a16="http://schemas.microsoft.com/office/drawing/2014/main" id="{4E15CCD0-748B-F7A6-4B6C-D14AEBB5D84F}"/>
              </a:ext>
            </a:extLst>
          </p:cNvPr>
          <p:cNvSpPr/>
          <p:nvPr/>
        </p:nvSpPr>
        <p:spPr>
          <a:xfrm>
            <a:off x="4161934" y="370780"/>
            <a:ext cx="1134197" cy="988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52EA230D-1179-D8BD-24FA-D63FF565A38B}"/>
              </a:ext>
            </a:extLst>
          </p:cNvPr>
          <p:cNvSpPr txBox="1"/>
          <p:nvPr/>
        </p:nvSpPr>
        <p:spPr>
          <a:xfrm>
            <a:off x="1628638" y="739239"/>
            <a:ext cx="2354344" cy="369332"/>
          </a:xfrm>
          <a:prstGeom prst="rect">
            <a:avLst/>
          </a:prstGeom>
          <a:noFill/>
        </p:spPr>
        <p:txBody>
          <a:bodyPr wrap="square">
            <a:spAutoFit/>
          </a:bodyPr>
          <a:lstStyle/>
          <a:p>
            <a:r>
              <a:rPr lang="en-IN" dirty="0">
                <a:solidFill>
                  <a:schemeClr val="bg1"/>
                </a:solidFill>
              </a:rPr>
              <a:t>Steps Involved </a:t>
            </a:r>
          </a:p>
        </p:txBody>
      </p:sp>
      <p:sp>
        <p:nvSpPr>
          <p:cNvPr id="11" name="Rectangle 10">
            <a:extLst>
              <a:ext uri="{FF2B5EF4-FFF2-40B4-BE49-F238E27FC236}">
                <a16:creationId xmlns:a16="http://schemas.microsoft.com/office/drawing/2014/main" id="{23E88EF3-90BB-FC89-A47A-6FDDC3C3678E}"/>
              </a:ext>
            </a:extLst>
          </p:cNvPr>
          <p:cNvSpPr/>
          <p:nvPr/>
        </p:nvSpPr>
        <p:spPr>
          <a:xfrm>
            <a:off x="1622463" y="446921"/>
            <a:ext cx="1385740" cy="110172"/>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IN">
              <a:solidFill>
                <a:schemeClr val="accent3"/>
              </a:solidFill>
            </a:endParaRPr>
          </a:p>
        </p:txBody>
      </p:sp>
      <p:sp>
        <p:nvSpPr>
          <p:cNvPr id="14" name="Rectangle 13">
            <a:extLst>
              <a:ext uri="{FF2B5EF4-FFF2-40B4-BE49-F238E27FC236}">
                <a16:creationId xmlns:a16="http://schemas.microsoft.com/office/drawing/2014/main" id="{E654938A-637B-C4EF-F050-E4E63DE1F764}"/>
              </a:ext>
            </a:extLst>
          </p:cNvPr>
          <p:cNvSpPr/>
          <p:nvPr/>
        </p:nvSpPr>
        <p:spPr>
          <a:xfrm>
            <a:off x="2866490" y="4140485"/>
            <a:ext cx="472611" cy="1273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a:extLst>
              <a:ext uri="{FF2B5EF4-FFF2-40B4-BE49-F238E27FC236}">
                <a16:creationId xmlns:a16="http://schemas.microsoft.com/office/drawing/2014/main" id="{748507AC-C20E-9AAD-E38D-59580B954B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0020"/>
            <a:ext cx="12192000" cy="475274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F0B075-0B9C-FAA7-2D80-5BA3D8196525}"/>
              </a:ext>
            </a:extLst>
          </p:cNvPr>
          <p:cNvSpPr/>
          <p:nvPr/>
        </p:nvSpPr>
        <p:spPr>
          <a:xfrm>
            <a:off x="4394495" y="428992"/>
            <a:ext cx="7709224" cy="922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09923864"/>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potx" id="{A1D6ED5A-9B8A-4433-BA99-139C56DB1BDE}" vid="{3B3EDB20-B381-4B6C-99AC-7C5CDA2B40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Tech design</Template>
  <TotalTime>447</TotalTime>
  <Words>882</Words>
  <Application>Microsoft Office PowerPoint</Application>
  <PresentationFormat>Widescreen</PresentationFormat>
  <Paragraphs>109</Paragraphs>
  <Slides>14</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Calibri</vt:lpstr>
      <vt:lpstr>Calibri Light</vt:lpstr>
      <vt:lpstr>Georgia</vt:lpstr>
      <vt:lpstr>Georgia Pro Light</vt:lpstr>
      <vt:lpstr>Gill Sans MT</vt:lpstr>
      <vt:lpstr>Wingdings 2</vt:lpstr>
      <vt:lpstr>Dividend</vt:lpstr>
      <vt:lpstr>PowerPoint Presentation</vt:lpstr>
      <vt:lpstr>Introduction :-</vt:lpstr>
      <vt:lpstr>PowerPoint Presentation</vt:lpstr>
      <vt:lpstr>PowerPoint Presentation</vt:lpstr>
      <vt:lpstr>PowerPoint Presentation</vt:lpstr>
      <vt:lpstr>PowerPoint Presentation</vt:lpstr>
      <vt:lpstr>PowerPoint Presentation</vt:lpstr>
      <vt:lpstr>Proposed Method </vt:lpstr>
      <vt:lpstr>Techniques</vt:lpstr>
      <vt:lpstr>Techniques</vt:lpstr>
      <vt:lpstr>Conclusion </vt:lpstr>
      <vt:lpstr>Reference </vt:lpstr>
      <vt:lpstr>Our publication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SWAPNIL KARPE</dc:creator>
  <cp:lastModifiedBy>SWAPNIL KARPE</cp:lastModifiedBy>
  <cp:revision>22</cp:revision>
  <dcterms:created xsi:type="dcterms:W3CDTF">2022-10-02T07:04:37Z</dcterms:created>
  <dcterms:modified xsi:type="dcterms:W3CDTF">2023-04-28T06:44:59Z</dcterms:modified>
</cp:coreProperties>
</file>